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4"/>
  </p:notesMasterIdLst>
  <p:sldIdLst>
    <p:sldId id="337" r:id="rId5"/>
    <p:sldId id="338" r:id="rId6"/>
    <p:sldId id="339" r:id="rId7"/>
    <p:sldId id="340" r:id="rId8"/>
    <p:sldId id="341" r:id="rId9"/>
    <p:sldId id="342" r:id="rId10"/>
    <p:sldId id="343" r:id="rId11"/>
    <p:sldId id="344" r:id="rId12"/>
    <p:sldId id="345" r:id="rId13"/>
    <p:sldId id="322" r:id="rId14"/>
    <p:sldId id="346" r:id="rId15"/>
    <p:sldId id="347" r:id="rId16"/>
    <p:sldId id="348" r:id="rId17"/>
    <p:sldId id="349" r:id="rId18"/>
    <p:sldId id="350" r:id="rId19"/>
    <p:sldId id="351" r:id="rId20"/>
    <p:sldId id="352" r:id="rId21"/>
    <p:sldId id="353" r:id="rId22"/>
    <p:sldId id="354" r:id="rId23"/>
    <p:sldId id="260" r:id="rId24"/>
    <p:sldId id="355" r:id="rId25"/>
    <p:sldId id="356" r:id="rId26"/>
    <p:sldId id="357" r:id="rId27"/>
    <p:sldId id="361" r:id="rId28"/>
    <p:sldId id="358" r:id="rId29"/>
    <p:sldId id="359" r:id="rId30"/>
    <p:sldId id="360" r:id="rId31"/>
    <p:sldId id="362" r:id="rId32"/>
    <p:sldId id="363" r:id="rId33"/>
    <p:sldId id="364" r:id="rId34"/>
    <p:sldId id="310" r:id="rId35"/>
    <p:sldId id="366" r:id="rId36"/>
    <p:sldId id="367" r:id="rId37"/>
    <p:sldId id="368" r:id="rId38"/>
    <p:sldId id="365" r:id="rId39"/>
    <p:sldId id="319" r:id="rId40"/>
    <p:sldId id="321" r:id="rId41"/>
    <p:sldId id="320" r:id="rId42"/>
    <p:sldId id="309"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1F4ED"/>
    <a:srgbClr val="009688"/>
    <a:srgbClr val="2196F3"/>
    <a:srgbClr val="FFDDFF"/>
    <a:srgbClr val="0000FF"/>
    <a:srgbClr val="56C3EB"/>
    <a:srgbClr val="B7F5E3"/>
    <a:srgbClr val="E8CE5E"/>
    <a:srgbClr val="F2C2B8"/>
    <a:srgbClr val="FBEC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6C5456-FAF7-47C4-AE4A-36D3A5F63EF9}" v="2106" dt="2023-10-08T12:00:54.3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7940" autoAdjust="0"/>
  </p:normalViewPr>
  <p:slideViewPr>
    <p:cSldViewPr snapToGrid="0">
      <p:cViewPr varScale="1">
        <p:scale>
          <a:sx n="75" d="100"/>
          <a:sy n="75" d="100"/>
        </p:scale>
        <p:origin x="97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GNEW-BUSH Tiela [Southern River College]" userId="bf386e6b-4d7d-43de-b407-a69201ec0eea" providerId="ADAL" clId="{1D6C5456-FAF7-47C4-AE4A-36D3A5F63EF9}"/>
    <pc:docChg chg="undo custSel addSld delSld modSld sldOrd">
      <pc:chgData name="AGNEW-BUSH Tiela [Southern River College]" userId="bf386e6b-4d7d-43de-b407-a69201ec0eea" providerId="ADAL" clId="{1D6C5456-FAF7-47C4-AE4A-36D3A5F63EF9}" dt="2023-10-11T00:26:29.206" v="7075" actId="20577"/>
      <pc:docMkLst>
        <pc:docMk/>
      </pc:docMkLst>
      <pc:sldChg chg="delSp modSp del mod ord delAnim modShow">
        <pc:chgData name="AGNEW-BUSH Tiela [Southern River College]" userId="bf386e6b-4d7d-43de-b407-a69201ec0eea" providerId="ADAL" clId="{1D6C5456-FAF7-47C4-AE4A-36D3A5F63EF9}" dt="2023-10-08T05:26:12.525" v="287" actId="47"/>
        <pc:sldMkLst>
          <pc:docMk/>
          <pc:sldMk cId="2046951398" sldId="256"/>
        </pc:sldMkLst>
        <pc:grpChg chg="del mod">
          <ac:chgData name="AGNEW-BUSH Tiela [Southern River College]" userId="bf386e6b-4d7d-43de-b407-a69201ec0eea" providerId="ADAL" clId="{1D6C5456-FAF7-47C4-AE4A-36D3A5F63EF9}" dt="2023-10-08T05:26:10.125" v="286" actId="478"/>
          <ac:grpSpMkLst>
            <pc:docMk/>
            <pc:sldMk cId="2046951398" sldId="256"/>
            <ac:grpSpMk id="30" creationId="{EEE26EC4-8E12-459A-8F05-2006FA810225}"/>
          </ac:grpSpMkLst>
        </pc:grpChg>
      </pc:sldChg>
      <pc:sldChg chg="addSp delSp modSp mod modAnim modShow">
        <pc:chgData name="AGNEW-BUSH Tiela [Southern River College]" userId="bf386e6b-4d7d-43de-b407-a69201ec0eea" providerId="ADAL" clId="{1D6C5456-FAF7-47C4-AE4A-36D3A5F63EF9}" dt="2023-10-08T10:37:29.099" v="3267" actId="1076"/>
        <pc:sldMkLst>
          <pc:docMk/>
          <pc:sldMk cId="2923003642" sldId="260"/>
        </pc:sldMkLst>
        <pc:spChg chg="del">
          <ac:chgData name="AGNEW-BUSH Tiela [Southern River College]" userId="bf386e6b-4d7d-43de-b407-a69201ec0eea" providerId="ADAL" clId="{1D6C5456-FAF7-47C4-AE4A-36D3A5F63EF9}" dt="2023-10-08T10:36:59.281" v="3237" actId="478"/>
          <ac:spMkLst>
            <pc:docMk/>
            <pc:sldMk cId="2923003642" sldId="260"/>
            <ac:spMk id="3" creationId="{85EC4615-5C0C-4A82-889E-DC2820FF933C}"/>
          </ac:spMkLst>
        </pc:spChg>
        <pc:spChg chg="del">
          <ac:chgData name="AGNEW-BUSH Tiela [Southern River College]" userId="bf386e6b-4d7d-43de-b407-a69201ec0eea" providerId="ADAL" clId="{1D6C5456-FAF7-47C4-AE4A-36D3A5F63EF9}" dt="2023-10-08T10:36:56.549" v="3236" actId="478"/>
          <ac:spMkLst>
            <pc:docMk/>
            <pc:sldMk cId="2923003642" sldId="260"/>
            <ac:spMk id="4" creationId="{97B0A339-7F53-4C25-943E-084CE6E1798F}"/>
          </ac:spMkLst>
        </pc:spChg>
        <pc:spChg chg="del">
          <ac:chgData name="AGNEW-BUSH Tiela [Southern River College]" userId="bf386e6b-4d7d-43de-b407-a69201ec0eea" providerId="ADAL" clId="{1D6C5456-FAF7-47C4-AE4A-36D3A5F63EF9}" dt="2023-10-08T10:37:00.867" v="3238" actId="478"/>
          <ac:spMkLst>
            <pc:docMk/>
            <pc:sldMk cId="2923003642" sldId="260"/>
            <ac:spMk id="5" creationId="{508A41E1-72A1-4BFB-9669-2C585674123D}"/>
          </ac:spMkLst>
        </pc:spChg>
        <pc:spChg chg="del">
          <ac:chgData name="AGNEW-BUSH Tiela [Southern River College]" userId="bf386e6b-4d7d-43de-b407-a69201ec0eea" providerId="ADAL" clId="{1D6C5456-FAF7-47C4-AE4A-36D3A5F63EF9}" dt="2023-10-08T10:37:02.268" v="3239" actId="478"/>
          <ac:spMkLst>
            <pc:docMk/>
            <pc:sldMk cId="2923003642" sldId="260"/>
            <ac:spMk id="8" creationId="{3D43E375-9563-471C-958E-F2C44128E113}"/>
          </ac:spMkLst>
        </pc:spChg>
        <pc:spChg chg="del">
          <ac:chgData name="AGNEW-BUSH Tiela [Southern River College]" userId="bf386e6b-4d7d-43de-b407-a69201ec0eea" providerId="ADAL" clId="{1D6C5456-FAF7-47C4-AE4A-36D3A5F63EF9}" dt="2023-10-08T10:36:55.332" v="3235" actId="478"/>
          <ac:spMkLst>
            <pc:docMk/>
            <pc:sldMk cId="2923003642" sldId="260"/>
            <ac:spMk id="9" creationId="{930EC7E6-998A-4C04-9699-270DD24AC278}"/>
          </ac:spMkLst>
        </pc:spChg>
        <pc:spChg chg="mod">
          <ac:chgData name="AGNEW-BUSH Tiela [Southern River College]" userId="bf386e6b-4d7d-43de-b407-a69201ec0eea" providerId="ADAL" clId="{1D6C5456-FAF7-47C4-AE4A-36D3A5F63EF9}" dt="2023-10-08T10:37:17.362" v="3264" actId="20577"/>
          <ac:spMkLst>
            <pc:docMk/>
            <pc:sldMk cId="2923003642" sldId="260"/>
            <ac:spMk id="15" creationId="{5666BD3C-540F-4385-A489-B83CC899B34A}"/>
          </ac:spMkLst>
        </pc:spChg>
        <pc:picChg chg="add mod">
          <ac:chgData name="AGNEW-BUSH Tiela [Southern River College]" userId="bf386e6b-4d7d-43de-b407-a69201ec0eea" providerId="ADAL" clId="{1D6C5456-FAF7-47C4-AE4A-36D3A5F63EF9}" dt="2023-10-08T10:37:29.099" v="3267" actId="1076"/>
          <ac:picMkLst>
            <pc:docMk/>
            <pc:sldMk cId="2923003642" sldId="260"/>
            <ac:picMk id="10" creationId="{56F083CE-243C-4440-B8D3-02FA95A60963}"/>
          </ac:picMkLst>
        </pc:picChg>
      </pc:sldChg>
      <pc:sldChg chg="add del mod modShow modNotesTx">
        <pc:chgData name="AGNEW-BUSH Tiela [Southern River College]" userId="bf386e6b-4d7d-43de-b407-a69201ec0eea" providerId="ADAL" clId="{1D6C5456-FAF7-47C4-AE4A-36D3A5F63EF9}" dt="2023-10-08T12:01:02.070" v="7063" actId="47"/>
        <pc:sldMkLst>
          <pc:docMk/>
          <pc:sldMk cId="512140678" sldId="289"/>
        </pc:sldMkLst>
      </pc:sldChg>
      <pc:sldChg chg="add del mod modShow modNotesTx">
        <pc:chgData name="AGNEW-BUSH Tiela [Southern River College]" userId="bf386e6b-4d7d-43de-b407-a69201ec0eea" providerId="ADAL" clId="{1D6C5456-FAF7-47C4-AE4A-36D3A5F63EF9}" dt="2023-10-08T12:00:33.563" v="7025" actId="47"/>
        <pc:sldMkLst>
          <pc:docMk/>
          <pc:sldMk cId="1572893193" sldId="290"/>
        </pc:sldMkLst>
      </pc:sldChg>
      <pc:sldChg chg="add del">
        <pc:chgData name="AGNEW-BUSH Tiela [Southern River College]" userId="bf386e6b-4d7d-43de-b407-a69201ec0eea" providerId="ADAL" clId="{1D6C5456-FAF7-47C4-AE4A-36D3A5F63EF9}" dt="2023-10-08T10:55:26.981" v="4707"/>
        <pc:sldMkLst>
          <pc:docMk/>
          <pc:sldMk cId="2745008050" sldId="295"/>
        </pc:sldMkLst>
      </pc:sldChg>
      <pc:sldChg chg="addSp delSp modSp mod ord delAnim modAnim modShow modNotesTx">
        <pc:chgData name="AGNEW-BUSH Tiela [Southern River College]" userId="bf386e6b-4d7d-43de-b407-a69201ec0eea" providerId="ADAL" clId="{1D6C5456-FAF7-47C4-AE4A-36D3A5F63EF9}" dt="2023-10-08T12:00:44.091" v="7059" actId="20577"/>
        <pc:sldMkLst>
          <pc:docMk/>
          <pc:sldMk cId="2808474488" sldId="310"/>
        </pc:sldMkLst>
        <pc:spChg chg="mod">
          <ac:chgData name="AGNEW-BUSH Tiela [Southern River College]" userId="bf386e6b-4d7d-43de-b407-a69201ec0eea" providerId="ADAL" clId="{1D6C5456-FAF7-47C4-AE4A-36D3A5F63EF9}" dt="2023-10-08T11:40:32.093" v="5968" actId="1076"/>
          <ac:spMkLst>
            <pc:docMk/>
            <pc:sldMk cId="2808474488" sldId="310"/>
            <ac:spMk id="3" creationId="{F290796A-AD37-46AE-86C8-DAD04BE46451}"/>
          </ac:spMkLst>
        </pc:spChg>
        <pc:spChg chg="mod">
          <ac:chgData name="AGNEW-BUSH Tiela [Southern River College]" userId="bf386e6b-4d7d-43de-b407-a69201ec0eea" providerId="ADAL" clId="{1D6C5456-FAF7-47C4-AE4A-36D3A5F63EF9}" dt="2023-10-08T11:44:12.244" v="6623" actId="14100"/>
          <ac:spMkLst>
            <pc:docMk/>
            <pc:sldMk cId="2808474488" sldId="310"/>
            <ac:spMk id="5" creationId="{9FB0DEF3-777F-4EC6-8218-3B52653C402D}"/>
          </ac:spMkLst>
        </pc:spChg>
        <pc:spChg chg="mod">
          <ac:chgData name="AGNEW-BUSH Tiela [Southern River College]" userId="bf386e6b-4d7d-43de-b407-a69201ec0eea" providerId="ADAL" clId="{1D6C5456-FAF7-47C4-AE4A-36D3A5F63EF9}" dt="2023-10-08T11:44:17.061" v="6625" actId="14100"/>
          <ac:spMkLst>
            <pc:docMk/>
            <pc:sldMk cId="2808474488" sldId="310"/>
            <ac:spMk id="7" creationId="{EBE8F480-CF8D-4B12-82BC-69CB7039A249}"/>
          </ac:spMkLst>
        </pc:spChg>
        <pc:spChg chg="add mod">
          <ac:chgData name="AGNEW-BUSH Tiela [Southern River College]" userId="bf386e6b-4d7d-43de-b407-a69201ec0eea" providerId="ADAL" clId="{1D6C5456-FAF7-47C4-AE4A-36D3A5F63EF9}" dt="2023-10-08T11:40:43.885" v="5971" actId="1076"/>
          <ac:spMkLst>
            <pc:docMk/>
            <pc:sldMk cId="2808474488" sldId="310"/>
            <ac:spMk id="8" creationId="{5872604D-DD1E-4281-887D-C45D51219E9A}"/>
          </ac:spMkLst>
        </pc:spChg>
        <pc:spChg chg="del">
          <ac:chgData name="AGNEW-BUSH Tiela [Southern River College]" userId="bf386e6b-4d7d-43de-b407-a69201ec0eea" providerId="ADAL" clId="{1D6C5456-FAF7-47C4-AE4A-36D3A5F63EF9}" dt="2023-10-08T11:36:18.470" v="5296" actId="478"/>
          <ac:spMkLst>
            <pc:docMk/>
            <pc:sldMk cId="2808474488" sldId="310"/>
            <ac:spMk id="11" creationId="{F35FB04A-268C-40D0-98DD-A4742309E183}"/>
          </ac:spMkLst>
        </pc:spChg>
        <pc:spChg chg="del">
          <ac:chgData name="AGNEW-BUSH Tiela [Southern River College]" userId="bf386e6b-4d7d-43de-b407-a69201ec0eea" providerId="ADAL" clId="{1D6C5456-FAF7-47C4-AE4A-36D3A5F63EF9}" dt="2023-10-08T11:36:20.309" v="5297" actId="478"/>
          <ac:spMkLst>
            <pc:docMk/>
            <pc:sldMk cId="2808474488" sldId="310"/>
            <ac:spMk id="13" creationId="{AC2D011F-032C-4F90-AFEC-5F395D135E2F}"/>
          </ac:spMkLst>
        </pc:spChg>
        <pc:picChg chg="add mod">
          <ac:chgData name="AGNEW-BUSH Tiela [Southern River College]" userId="bf386e6b-4d7d-43de-b407-a69201ec0eea" providerId="ADAL" clId="{1D6C5456-FAF7-47C4-AE4A-36D3A5F63EF9}" dt="2023-10-08T11:49:00.961" v="6856" actId="1076"/>
          <ac:picMkLst>
            <pc:docMk/>
            <pc:sldMk cId="2808474488" sldId="310"/>
            <ac:picMk id="9" creationId="{B14C8FFD-2BEA-4897-8A37-6896C1105D84}"/>
          </ac:picMkLst>
        </pc:picChg>
      </pc:sldChg>
      <pc:sldChg chg="addSp delSp modSp mod ord">
        <pc:chgData name="AGNEW-BUSH Tiela [Southern River College]" userId="bf386e6b-4d7d-43de-b407-a69201ec0eea" providerId="ADAL" clId="{1D6C5456-FAF7-47C4-AE4A-36D3A5F63EF9}" dt="2023-10-11T00:26:29.206" v="7075" actId="20577"/>
        <pc:sldMkLst>
          <pc:docMk/>
          <pc:sldMk cId="1685997496" sldId="322"/>
        </pc:sldMkLst>
        <pc:spChg chg="mod">
          <ac:chgData name="AGNEW-BUSH Tiela [Southern River College]" userId="bf386e6b-4d7d-43de-b407-a69201ec0eea" providerId="ADAL" clId="{1D6C5456-FAF7-47C4-AE4A-36D3A5F63EF9}" dt="2023-10-11T00:26:29.206" v="7075" actId="20577"/>
          <ac:spMkLst>
            <pc:docMk/>
            <pc:sldMk cId="1685997496" sldId="322"/>
            <ac:spMk id="14" creationId="{7774D16F-62BB-45E9-AE29-DF0A086A7B2E}"/>
          </ac:spMkLst>
        </pc:spChg>
        <pc:spChg chg="mod">
          <ac:chgData name="AGNEW-BUSH Tiela [Southern River College]" userId="bf386e6b-4d7d-43de-b407-a69201ec0eea" providerId="ADAL" clId="{1D6C5456-FAF7-47C4-AE4A-36D3A5F63EF9}" dt="2023-10-08T05:03:47.091" v="16" actId="20577"/>
          <ac:spMkLst>
            <pc:docMk/>
            <pc:sldMk cId="1685997496" sldId="322"/>
            <ac:spMk id="46" creationId="{EC10451A-2B7A-4833-8536-3BF69E9486BF}"/>
          </ac:spMkLst>
        </pc:spChg>
        <pc:spChg chg="mod">
          <ac:chgData name="AGNEW-BUSH Tiela [Southern River College]" userId="bf386e6b-4d7d-43de-b407-a69201ec0eea" providerId="ADAL" clId="{1D6C5456-FAF7-47C4-AE4A-36D3A5F63EF9}" dt="2023-10-08T05:03:35.262" v="3" actId="20577"/>
          <ac:spMkLst>
            <pc:docMk/>
            <pc:sldMk cId="1685997496" sldId="322"/>
            <ac:spMk id="51" creationId="{C33993AD-FC13-41EA-8216-07D8F485902A}"/>
          </ac:spMkLst>
        </pc:spChg>
        <pc:grpChg chg="add mod">
          <ac:chgData name="AGNEW-BUSH Tiela [Southern River College]" userId="bf386e6b-4d7d-43de-b407-a69201ec0eea" providerId="ADAL" clId="{1D6C5456-FAF7-47C4-AE4A-36D3A5F63EF9}" dt="2023-10-08T05:06:47.119" v="27"/>
          <ac:grpSpMkLst>
            <pc:docMk/>
            <pc:sldMk cId="1685997496" sldId="322"/>
            <ac:grpSpMk id="20" creationId="{224EA735-BF84-425D-A383-1E43A5E56976}"/>
          </ac:grpSpMkLst>
        </pc:grpChg>
        <pc:picChg chg="mod">
          <ac:chgData name="AGNEW-BUSH Tiela [Southern River College]" userId="bf386e6b-4d7d-43de-b407-a69201ec0eea" providerId="ADAL" clId="{1D6C5456-FAF7-47C4-AE4A-36D3A5F63EF9}" dt="2023-10-08T05:06:47.119" v="27"/>
          <ac:picMkLst>
            <pc:docMk/>
            <pc:sldMk cId="1685997496" sldId="322"/>
            <ac:picMk id="21" creationId="{371A6D46-8BFA-4B25-9D76-2211DC75CE3F}"/>
          </ac:picMkLst>
        </pc:picChg>
        <pc:picChg chg="mod">
          <ac:chgData name="AGNEW-BUSH Tiela [Southern River College]" userId="bf386e6b-4d7d-43de-b407-a69201ec0eea" providerId="ADAL" clId="{1D6C5456-FAF7-47C4-AE4A-36D3A5F63EF9}" dt="2023-10-08T05:06:47.119" v="27"/>
          <ac:picMkLst>
            <pc:docMk/>
            <pc:sldMk cId="1685997496" sldId="322"/>
            <ac:picMk id="22" creationId="{FFDAAA13-D764-461E-A0A8-8712EA16B5D4}"/>
          </ac:picMkLst>
        </pc:picChg>
        <pc:picChg chg="mod">
          <ac:chgData name="AGNEW-BUSH Tiela [Southern River College]" userId="bf386e6b-4d7d-43de-b407-a69201ec0eea" providerId="ADAL" clId="{1D6C5456-FAF7-47C4-AE4A-36D3A5F63EF9}" dt="2023-10-08T05:03:42.264" v="4" actId="1076"/>
          <ac:picMkLst>
            <pc:docMk/>
            <pc:sldMk cId="1685997496" sldId="322"/>
            <ac:picMk id="39" creationId="{5B6F9DD3-966D-4E2C-BD26-3651E05FC360}"/>
          </ac:picMkLst>
        </pc:picChg>
        <pc:picChg chg="add del mod">
          <ac:chgData name="AGNEW-BUSH Tiela [Southern River College]" userId="bf386e6b-4d7d-43de-b407-a69201ec0eea" providerId="ADAL" clId="{1D6C5456-FAF7-47C4-AE4A-36D3A5F63EF9}" dt="2023-10-08T05:06:48.986" v="28" actId="21"/>
          <ac:picMkLst>
            <pc:docMk/>
            <pc:sldMk cId="1685997496" sldId="322"/>
            <ac:picMk id="1026" creationId="{58BB4840-2FE0-4D4D-A40E-B99757C28B91}"/>
          </ac:picMkLst>
        </pc:picChg>
      </pc:sldChg>
      <pc:sldChg chg="addSp delSp modSp mod ord modAnim">
        <pc:chgData name="AGNEW-BUSH Tiela [Southern River College]" userId="bf386e6b-4d7d-43de-b407-a69201ec0eea" providerId="ADAL" clId="{1D6C5456-FAF7-47C4-AE4A-36D3A5F63EF9}" dt="2023-10-11T00:26:15.255" v="7069" actId="20577"/>
        <pc:sldMkLst>
          <pc:docMk/>
          <pc:sldMk cId="3603810108" sldId="337"/>
        </pc:sldMkLst>
        <pc:spChg chg="mod">
          <ac:chgData name="AGNEW-BUSH Tiela [Southern River College]" userId="bf386e6b-4d7d-43de-b407-a69201ec0eea" providerId="ADAL" clId="{1D6C5456-FAF7-47C4-AE4A-36D3A5F63EF9}" dt="2023-10-11T00:26:15.255" v="7069" actId="20577"/>
          <ac:spMkLst>
            <pc:docMk/>
            <pc:sldMk cId="3603810108" sldId="337"/>
            <ac:spMk id="14" creationId="{7774D16F-62BB-45E9-AE29-DF0A086A7B2E}"/>
          </ac:spMkLst>
        </pc:spChg>
        <pc:spChg chg="mod">
          <ac:chgData name="AGNEW-BUSH Tiela [Southern River College]" userId="bf386e6b-4d7d-43de-b407-a69201ec0eea" providerId="ADAL" clId="{1D6C5456-FAF7-47C4-AE4A-36D3A5F63EF9}" dt="2023-10-08T05:22:18.183" v="219"/>
          <ac:spMkLst>
            <pc:docMk/>
            <pc:sldMk cId="3603810108" sldId="337"/>
            <ac:spMk id="28" creationId="{FAE45731-EB05-4BBC-ADE7-8BEFB44E2347}"/>
          </ac:spMkLst>
        </pc:spChg>
        <pc:spChg chg="mod">
          <ac:chgData name="AGNEW-BUSH Tiela [Southern River College]" userId="bf386e6b-4d7d-43de-b407-a69201ec0eea" providerId="ADAL" clId="{1D6C5456-FAF7-47C4-AE4A-36D3A5F63EF9}" dt="2023-10-08T05:27:48.244" v="411" actId="20577"/>
          <ac:spMkLst>
            <pc:docMk/>
            <pc:sldMk cId="3603810108" sldId="337"/>
            <ac:spMk id="30" creationId="{380DD92E-752F-4B6B-A750-FE81C32C3800}"/>
          </ac:spMkLst>
        </pc:spChg>
        <pc:spChg chg="mod">
          <ac:chgData name="AGNEW-BUSH Tiela [Southern River College]" userId="bf386e6b-4d7d-43de-b407-a69201ec0eea" providerId="ADAL" clId="{1D6C5456-FAF7-47C4-AE4A-36D3A5F63EF9}" dt="2023-10-08T05:32:05.906" v="588" actId="208"/>
          <ac:spMkLst>
            <pc:docMk/>
            <pc:sldMk cId="3603810108" sldId="337"/>
            <ac:spMk id="33" creationId="{D12BE2B7-76F0-4985-AF37-B6A6BE27E40C}"/>
          </ac:spMkLst>
        </pc:spChg>
        <pc:spChg chg="mod">
          <ac:chgData name="AGNEW-BUSH Tiela [Southern River College]" userId="bf386e6b-4d7d-43de-b407-a69201ec0eea" providerId="ADAL" clId="{1D6C5456-FAF7-47C4-AE4A-36D3A5F63EF9}" dt="2023-10-08T05:31:08.096" v="579" actId="20577"/>
          <ac:spMkLst>
            <pc:docMk/>
            <pc:sldMk cId="3603810108" sldId="337"/>
            <ac:spMk id="39" creationId="{4ED4EAA6-6DBE-4930-8C3F-9A0E8AAD1F24}"/>
          </ac:spMkLst>
        </pc:spChg>
        <pc:spChg chg="mod">
          <ac:chgData name="AGNEW-BUSH Tiela [Southern River College]" userId="bf386e6b-4d7d-43de-b407-a69201ec0eea" providerId="ADAL" clId="{1D6C5456-FAF7-47C4-AE4A-36D3A5F63EF9}" dt="2023-10-08T05:27:45.514" v="406" actId="20577"/>
          <ac:spMkLst>
            <pc:docMk/>
            <pc:sldMk cId="3603810108" sldId="337"/>
            <ac:spMk id="46" creationId="{EC10451A-2B7A-4833-8536-3BF69E9486BF}"/>
          </ac:spMkLst>
        </pc:spChg>
        <pc:grpChg chg="add mod">
          <ac:chgData name="AGNEW-BUSH Tiela [Southern River College]" userId="bf386e6b-4d7d-43de-b407-a69201ec0eea" providerId="ADAL" clId="{1D6C5456-FAF7-47C4-AE4A-36D3A5F63EF9}" dt="2023-10-08T05:31:42.916" v="586" actId="1076"/>
          <ac:grpSpMkLst>
            <pc:docMk/>
            <pc:sldMk cId="3603810108" sldId="337"/>
            <ac:grpSpMk id="4" creationId="{85E69651-3B37-46B5-A017-D4C2B9020D98}"/>
          </ac:grpSpMkLst>
        </pc:grpChg>
        <pc:grpChg chg="add mod">
          <ac:chgData name="AGNEW-BUSH Tiela [Southern River College]" userId="bf386e6b-4d7d-43de-b407-a69201ec0eea" providerId="ADAL" clId="{1D6C5456-FAF7-47C4-AE4A-36D3A5F63EF9}" dt="2023-10-08T05:27:48.625" v="412" actId="1076"/>
          <ac:grpSpMkLst>
            <pc:docMk/>
            <pc:sldMk cId="3603810108" sldId="337"/>
            <ac:grpSpMk id="27" creationId="{2882512E-3C32-4EEE-B876-5F0FD6599502}"/>
          </ac:grpSpMkLst>
        </pc:grpChg>
        <pc:grpChg chg="add mod">
          <ac:chgData name="AGNEW-BUSH Tiela [Southern River College]" userId="bf386e6b-4d7d-43de-b407-a69201ec0eea" providerId="ADAL" clId="{1D6C5456-FAF7-47C4-AE4A-36D3A5F63EF9}" dt="2023-10-08T05:29:46.873" v="495" actId="164"/>
          <ac:grpSpMkLst>
            <pc:docMk/>
            <pc:sldMk cId="3603810108" sldId="337"/>
            <ac:grpSpMk id="31" creationId="{BB26D385-B134-4D44-876F-8EE9FD14C8C5}"/>
          </ac:grpSpMkLst>
        </pc:grpChg>
        <pc:picChg chg="add mod">
          <ac:chgData name="AGNEW-BUSH Tiela [Southern River College]" userId="bf386e6b-4d7d-43de-b407-a69201ec0eea" providerId="ADAL" clId="{1D6C5456-FAF7-47C4-AE4A-36D3A5F63EF9}" dt="2023-10-08T05:29:46.873" v="495" actId="164"/>
          <ac:picMkLst>
            <pc:docMk/>
            <pc:sldMk cId="3603810108" sldId="337"/>
            <ac:picMk id="3" creationId="{AE1FFD7A-0E0F-40B2-8B0C-DF0329AFDD09}"/>
          </ac:picMkLst>
        </pc:picChg>
        <pc:picChg chg="mod">
          <ac:chgData name="AGNEW-BUSH Tiela [Southern River College]" userId="bf386e6b-4d7d-43de-b407-a69201ec0eea" providerId="ADAL" clId="{1D6C5456-FAF7-47C4-AE4A-36D3A5F63EF9}" dt="2023-10-08T05:22:18.183" v="219"/>
          <ac:picMkLst>
            <pc:docMk/>
            <pc:sldMk cId="3603810108" sldId="337"/>
            <ac:picMk id="29" creationId="{AD7E4766-2724-480B-A832-95A9E0406A6E}"/>
          </ac:picMkLst>
        </pc:picChg>
        <pc:picChg chg="del mod">
          <ac:chgData name="AGNEW-BUSH Tiela [Southern River College]" userId="bf386e6b-4d7d-43de-b407-a69201ec0eea" providerId="ADAL" clId="{1D6C5456-FAF7-47C4-AE4A-36D3A5F63EF9}" dt="2023-10-08T05:29:24.647" v="491" actId="478"/>
          <ac:picMkLst>
            <pc:docMk/>
            <pc:sldMk cId="3603810108" sldId="337"/>
            <ac:picMk id="34" creationId="{F3C82F81-F312-4B20-B46C-9AB37DF26C87}"/>
          </ac:picMkLst>
        </pc:picChg>
      </pc:sldChg>
      <pc:sldChg chg="modSp mod">
        <pc:chgData name="AGNEW-BUSH Tiela [Southern River College]" userId="bf386e6b-4d7d-43de-b407-a69201ec0eea" providerId="ADAL" clId="{1D6C5456-FAF7-47C4-AE4A-36D3A5F63EF9}" dt="2023-10-08T05:24:44.608" v="272" actId="6549"/>
        <pc:sldMkLst>
          <pc:docMk/>
          <pc:sldMk cId="2132886422" sldId="341"/>
        </pc:sldMkLst>
        <pc:spChg chg="mod">
          <ac:chgData name="AGNEW-BUSH Tiela [Southern River College]" userId="bf386e6b-4d7d-43de-b407-a69201ec0eea" providerId="ADAL" clId="{1D6C5456-FAF7-47C4-AE4A-36D3A5F63EF9}" dt="2023-10-08T05:24:44.608" v="272" actId="6549"/>
          <ac:spMkLst>
            <pc:docMk/>
            <pc:sldMk cId="2132886422" sldId="341"/>
            <ac:spMk id="4" creationId="{97B0A339-7F53-4C25-943E-084CE6E1798F}"/>
          </ac:spMkLst>
        </pc:spChg>
      </pc:sldChg>
      <pc:sldChg chg="modSp mod modAnim">
        <pc:chgData name="AGNEW-BUSH Tiela [Southern River College]" userId="bf386e6b-4d7d-43de-b407-a69201ec0eea" providerId="ADAL" clId="{1D6C5456-FAF7-47C4-AE4A-36D3A5F63EF9}" dt="2023-10-08T05:25:31.954" v="282"/>
        <pc:sldMkLst>
          <pc:docMk/>
          <pc:sldMk cId="1496046022" sldId="343"/>
        </pc:sldMkLst>
        <pc:spChg chg="mod">
          <ac:chgData name="AGNEW-BUSH Tiela [Southern River College]" userId="bf386e6b-4d7d-43de-b407-a69201ec0eea" providerId="ADAL" clId="{1D6C5456-FAF7-47C4-AE4A-36D3A5F63EF9}" dt="2023-10-08T05:24:53.817" v="280" actId="113"/>
          <ac:spMkLst>
            <pc:docMk/>
            <pc:sldMk cId="1496046022" sldId="343"/>
            <ac:spMk id="4" creationId="{97B0A339-7F53-4C25-943E-084CE6E1798F}"/>
          </ac:spMkLst>
        </pc:spChg>
      </pc:sldChg>
      <pc:sldChg chg="addSp delSp modSp mod modNotesTx">
        <pc:chgData name="AGNEW-BUSH Tiela [Southern River College]" userId="bf386e6b-4d7d-43de-b407-a69201ec0eea" providerId="ADAL" clId="{1D6C5456-FAF7-47C4-AE4A-36D3A5F63EF9}" dt="2023-10-08T12:00:59.422" v="7062" actId="6549"/>
        <pc:sldMkLst>
          <pc:docMk/>
          <pc:sldMk cId="1261966397" sldId="345"/>
        </pc:sldMkLst>
        <pc:spChg chg="mod">
          <ac:chgData name="AGNEW-BUSH Tiela [Southern River College]" userId="bf386e6b-4d7d-43de-b407-a69201ec0eea" providerId="ADAL" clId="{1D6C5456-FAF7-47C4-AE4A-36D3A5F63EF9}" dt="2023-10-08T05:09:25.182" v="30" actId="2711"/>
          <ac:spMkLst>
            <pc:docMk/>
            <pc:sldMk cId="1261966397" sldId="345"/>
            <ac:spMk id="5" creationId="{9FB0DEF3-777F-4EC6-8218-3B52653C402D}"/>
          </ac:spMkLst>
        </pc:spChg>
        <pc:spChg chg="mod">
          <ac:chgData name="AGNEW-BUSH Tiela [Southern River College]" userId="bf386e6b-4d7d-43de-b407-a69201ec0eea" providerId="ADAL" clId="{1D6C5456-FAF7-47C4-AE4A-36D3A5F63EF9}" dt="2023-10-08T05:09:19.708" v="29" actId="2711"/>
          <ac:spMkLst>
            <pc:docMk/>
            <pc:sldMk cId="1261966397" sldId="345"/>
            <ac:spMk id="7" creationId="{EBE8F480-CF8D-4B12-82BC-69CB7039A249}"/>
          </ac:spMkLst>
        </pc:spChg>
        <pc:spChg chg="mod">
          <ac:chgData name="AGNEW-BUSH Tiela [Southern River College]" userId="bf386e6b-4d7d-43de-b407-a69201ec0eea" providerId="ADAL" clId="{1D6C5456-FAF7-47C4-AE4A-36D3A5F63EF9}" dt="2023-10-08T05:09:30.488" v="31" actId="2711"/>
          <ac:spMkLst>
            <pc:docMk/>
            <pc:sldMk cId="1261966397" sldId="345"/>
            <ac:spMk id="8" creationId="{054A3A9F-1A1B-485B-8175-058F9D998A49}"/>
          </ac:spMkLst>
        </pc:spChg>
        <pc:spChg chg="mod">
          <ac:chgData name="AGNEW-BUSH Tiela [Southern River College]" userId="bf386e6b-4d7d-43de-b407-a69201ec0eea" providerId="ADAL" clId="{1D6C5456-FAF7-47C4-AE4A-36D3A5F63EF9}" dt="2023-10-08T05:25:44.220" v="283" actId="1076"/>
          <ac:spMkLst>
            <pc:docMk/>
            <pc:sldMk cId="1261966397" sldId="345"/>
            <ac:spMk id="9" creationId="{AD7B6904-5797-413A-A3DF-7174C4AF531A}"/>
          </ac:spMkLst>
        </pc:spChg>
        <pc:picChg chg="add mod">
          <ac:chgData name="AGNEW-BUSH Tiela [Southern River College]" userId="bf386e6b-4d7d-43de-b407-a69201ec0eea" providerId="ADAL" clId="{1D6C5456-FAF7-47C4-AE4A-36D3A5F63EF9}" dt="2023-10-08T05:24:10.051" v="271" actId="1038"/>
          <ac:picMkLst>
            <pc:docMk/>
            <pc:sldMk cId="1261966397" sldId="345"/>
            <ac:picMk id="12" creationId="{5430E8FD-8047-4790-9AED-430FE69D2A9C}"/>
          </ac:picMkLst>
        </pc:picChg>
        <pc:picChg chg="add del mod">
          <ac:chgData name="AGNEW-BUSH Tiela [Southern River College]" userId="bf386e6b-4d7d-43de-b407-a69201ec0eea" providerId="ADAL" clId="{1D6C5456-FAF7-47C4-AE4A-36D3A5F63EF9}" dt="2023-10-08T05:19:54.749" v="210" actId="478"/>
          <ac:picMkLst>
            <pc:docMk/>
            <pc:sldMk cId="1261966397" sldId="345"/>
            <ac:picMk id="3074" creationId="{A4DEC1A1-4E79-4A54-B48A-B4F63DB127D5}"/>
          </ac:picMkLst>
        </pc:picChg>
        <pc:picChg chg="add del mod">
          <ac:chgData name="AGNEW-BUSH Tiela [Southern River College]" userId="bf386e6b-4d7d-43de-b407-a69201ec0eea" providerId="ADAL" clId="{1D6C5456-FAF7-47C4-AE4A-36D3A5F63EF9}" dt="2023-10-08T05:14:19.668" v="83" actId="478"/>
          <ac:picMkLst>
            <pc:docMk/>
            <pc:sldMk cId="1261966397" sldId="345"/>
            <ac:picMk id="3076" creationId="{5430E8FD-8047-4790-9AED-430FE69D2A9C}"/>
          </ac:picMkLst>
        </pc:picChg>
        <pc:picChg chg="add del mod">
          <ac:chgData name="AGNEW-BUSH Tiela [Southern River College]" userId="bf386e6b-4d7d-43de-b407-a69201ec0eea" providerId="ADAL" clId="{1D6C5456-FAF7-47C4-AE4A-36D3A5F63EF9}" dt="2023-10-08T05:14:46.666" v="87" actId="478"/>
          <ac:picMkLst>
            <pc:docMk/>
            <pc:sldMk cId="1261966397" sldId="345"/>
            <ac:picMk id="3078" creationId="{EEE45233-B01D-4F5C-B2B3-FEC431C6364A}"/>
          </ac:picMkLst>
        </pc:picChg>
        <pc:picChg chg="add del mod">
          <ac:chgData name="AGNEW-BUSH Tiela [Southern River College]" userId="bf386e6b-4d7d-43de-b407-a69201ec0eea" providerId="ADAL" clId="{1D6C5456-FAF7-47C4-AE4A-36D3A5F63EF9}" dt="2023-10-08T05:19:16.229" v="209" actId="478"/>
          <ac:picMkLst>
            <pc:docMk/>
            <pc:sldMk cId="1261966397" sldId="345"/>
            <ac:picMk id="3080" creationId="{049D290C-B88A-4FC0-9842-F73D0B8D5D62}"/>
          </ac:picMkLst>
        </pc:picChg>
      </pc:sldChg>
      <pc:sldChg chg="addSp modSp add mod modAnim">
        <pc:chgData name="AGNEW-BUSH Tiela [Southern River College]" userId="bf386e6b-4d7d-43de-b407-a69201ec0eea" providerId="ADAL" clId="{1D6C5456-FAF7-47C4-AE4A-36D3A5F63EF9}" dt="2023-10-08T11:51:02.428" v="6865" actId="1076"/>
        <pc:sldMkLst>
          <pc:docMk/>
          <pc:sldMk cId="3478354867" sldId="346"/>
        </pc:sldMkLst>
        <pc:spChg chg="mod">
          <ac:chgData name="AGNEW-BUSH Tiela [Southern River College]" userId="bf386e6b-4d7d-43de-b407-a69201ec0eea" providerId="ADAL" clId="{1D6C5456-FAF7-47C4-AE4A-36D3A5F63EF9}" dt="2023-10-08T05:28:36.944" v="489" actId="20577"/>
          <ac:spMkLst>
            <pc:docMk/>
            <pc:sldMk cId="3478354867" sldId="346"/>
            <ac:spMk id="30" creationId="{380DD92E-752F-4B6B-A750-FE81C32C3800}"/>
          </ac:spMkLst>
        </pc:spChg>
        <pc:spChg chg="mod">
          <ac:chgData name="AGNEW-BUSH Tiela [Southern River College]" userId="bf386e6b-4d7d-43de-b407-a69201ec0eea" providerId="ADAL" clId="{1D6C5456-FAF7-47C4-AE4A-36D3A5F63EF9}" dt="2023-10-08T05:49:43.099" v="1035" actId="1037"/>
          <ac:spMkLst>
            <pc:docMk/>
            <pc:sldMk cId="3478354867" sldId="346"/>
            <ac:spMk id="37" creationId="{DA50E9EB-9027-4AA8-9384-10C1637661B9}"/>
          </ac:spMkLst>
        </pc:spChg>
        <pc:spChg chg="mod">
          <ac:chgData name="AGNEW-BUSH Tiela [Southern River College]" userId="bf386e6b-4d7d-43de-b407-a69201ec0eea" providerId="ADAL" clId="{1D6C5456-FAF7-47C4-AE4A-36D3A5F63EF9}" dt="2023-10-08T05:34:28.022" v="743" actId="20577"/>
          <ac:spMkLst>
            <pc:docMk/>
            <pc:sldMk cId="3478354867" sldId="346"/>
            <ac:spMk id="39" creationId="{EC3B5885-532C-41EF-B343-A6E965B4FB40}"/>
          </ac:spMkLst>
        </pc:spChg>
        <pc:spChg chg="mod">
          <ac:chgData name="AGNEW-BUSH Tiela [Southern River College]" userId="bf386e6b-4d7d-43de-b407-a69201ec0eea" providerId="ADAL" clId="{1D6C5456-FAF7-47C4-AE4A-36D3A5F63EF9}" dt="2023-10-08T05:59:33.012" v="1064" actId="20577"/>
          <ac:spMkLst>
            <pc:docMk/>
            <pc:sldMk cId="3478354867" sldId="346"/>
            <ac:spMk id="46" creationId="{EC10451A-2B7A-4833-8536-3BF69E9486BF}"/>
          </ac:spMkLst>
        </pc:spChg>
        <pc:spChg chg="mod">
          <ac:chgData name="AGNEW-BUSH Tiela [Southern River College]" userId="bf386e6b-4d7d-43de-b407-a69201ec0eea" providerId="ADAL" clId="{1D6C5456-FAF7-47C4-AE4A-36D3A5F63EF9}" dt="2023-10-08T05:44:39.828" v="922" actId="20577"/>
          <ac:spMkLst>
            <pc:docMk/>
            <pc:sldMk cId="3478354867" sldId="346"/>
            <ac:spMk id="51" creationId="{C33993AD-FC13-41EA-8216-07D8F485902A}"/>
          </ac:spMkLst>
        </pc:spChg>
        <pc:spChg chg="mod">
          <ac:chgData name="AGNEW-BUSH Tiela [Southern River College]" userId="bf386e6b-4d7d-43de-b407-a69201ec0eea" providerId="ADAL" clId="{1D6C5456-FAF7-47C4-AE4A-36D3A5F63EF9}" dt="2023-10-08T05:34:05.804" v="740" actId="14100"/>
          <ac:spMkLst>
            <pc:docMk/>
            <pc:sldMk cId="3478354867" sldId="346"/>
            <ac:spMk id="57" creationId="{126C94DD-7303-455E-8908-DB241EDBB563}"/>
          </ac:spMkLst>
        </pc:spChg>
        <pc:grpChg chg="mod">
          <ac:chgData name="AGNEW-BUSH Tiela [Southern River College]" userId="bf386e6b-4d7d-43de-b407-a69201ec0eea" providerId="ADAL" clId="{1D6C5456-FAF7-47C4-AE4A-36D3A5F63EF9}" dt="2023-10-08T11:51:02.428" v="6865" actId="1076"/>
          <ac:grpSpMkLst>
            <pc:docMk/>
            <pc:sldMk cId="3478354867" sldId="346"/>
            <ac:grpSpMk id="27" creationId="{2882512E-3C32-4EEE-B876-5F0FD6599502}"/>
          </ac:grpSpMkLst>
        </pc:grpChg>
        <pc:grpChg chg="add mod">
          <ac:chgData name="AGNEW-BUSH Tiela [Southern River College]" userId="bf386e6b-4d7d-43de-b407-a69201ec0eea" providerId="ADAL" clId="{1D6C5456-FAF7-47C4-AE4A-36D3A5F63EF9}" dt="2023-10-08T11:51:02.428" v="6865" actId="1076"/>
          <ac:grpSpMkLst>
            <pc:docMk/>
            <pc:sldMk cId="3478354867" sldId="346"/>
            <ac:grpSpMk id="31" creationId="{B3B72A90-883A-48AD-88C7-600C8B92D839}"/>
          </ac:grpSpMkLst>
        </pc:grpChg>
        <pc:grpChg chg="mod">
          <ac:chgData name="AGNEW-BUSH Tiela [Southern River College]" userId="bf386e6b-4d7d-43de-b407-a69201ec0eea" providerId="ADAL" clId="{1D6C5456-FAF7-47C4-AE4A-36D3A5F63EF9}" dt="2023-10-08T05:32:23.024" v="589"/>
          <ac:grpSpMkLst>
            <pc:docMk/>
            <pc:sldMk cId="3478354867" sldId="346"/>
            <ac:grpSpMk id="33" creationId="{02A96EC1-175A-4020-B863-92B9DA72FA3D}"/>
          </ac:grpSpMkLst>
        </pc:grpChg>
        <pc:picChg chg="mod">
          <ac:chgData name="AGNEW-BUSH Tiela [Southern River College]" userId="bf386e6b-4d7d-43de-b407-a69201ec0eea" providerId="ADAL" clId="{1D6C5456-FAF7-47C4-AE4A-36D3A5F63EF9}" dt="2023-10-08T05:34:36.540" v="744" actId="1076"/>
          <ac:picMkLst>
            <pc:docMk/>
            <pc:sldMk cId="3478354867" sldId="346"/>
            <ac:picMk id="34" creationId="{BCC87899-CC45-44F3-B9E1-D6E62194FC74}"/>
          </ac:picMkLst>
        </pc:picChg>
      </pc:sldChg>
      <pc:sldChg chg="addSp delSp modSp add mod delAnim modAnim">
        <pc:chgData name="AGNEW-BUSH Tiela [Southern River College]" userId="bf386e6b-4d7d-43de-b407-a69201ec0eea" providerId="ADAL" clId="{1D6C5456-FAF7-47C4-AE4A-36D3A5F63EF9}" dt="2023-10-08T06:00:36.593" v="1124" actId="1076"/>
        <pc:sldMkLst>
          <pc:docMk/>
          <pc:sldMk cId="475522573" sldId="347"/>
        </pc:sldMkLst>
        <pc:spChg chg="del mod">
          <ac:chgData name="AGNEW-BUSH Tiela [Southern River College]" userId="bf386e6b-4d7d-43de-b407-a69201ec0eea" providerId="ADAL" clId="{1D6C5456-FAF7-47C4-AE4A-36D3A5F63EF9}" dt="2023-10-08T06:00:16.514" v="1119" actId="478"/>
          <ac:spMkLst>
            <pc:docMk/>
            <pc:sldMk cId="475522573" sldId="347"/>
            <ac:spMk id="3" creationId="{85EC4615-5C0C-4A82-889E-DC2820FF933C}"/>
          </ac:spMkLst>
        </pc:spChg>
        <pc:spChg chg="del">
          <ac:chgData name="AGNEW-BUSH Tiela [Southern River College]" userId="bf386e6b-4d7d-43de-b407-a69201ec0eea" providerId="ADAL" clId="{1D6C5456-FAF7-47C4-AE4A-36D3A5F63EF9}" dt="2023-10-08T06:00:11.466" v="1117" actId="478"/>
          <ac:spMkLst>
            <pc:docMk/>
            <pc:sldMk cId="475522573" sldId="347"/>
            <ac:spMk id="4" creationId="{97B0A339-7F53-4C25-943E-084CE6E1798F}"/>
          </ac:spMkLst>
        </pc:spChg>
        <pc:spChg chg="add del mod">
          <ac:chgData name="AGNEW-BUSH Tiela [Southern River College]" userId="bf386e6b-4d7d-43de-b407-a69201ec0eea" providerId="ADAL" clId="{1D6C5456-FAF7-47C4-AE4A-36D3A5F63EF9}" dt="2023-10-08T06:00:13.926" v="1118" actId="478"/>
          <ac:spMkLst>
            <pc:docMk/>
            <pc:sldMk cId="475522573" sldId="347"/>
            <ac:spMk id="6" creationId="{F67D4614-2D13-41AE-88DB-B4B711C31898}"/>
          </ac:spMkLst>
        </pc:spChg>
        <pc:spChg chg="add del mod">
          <ac:chgData name="AGNEW-BUSH Tiela [Southern River College]" userId="bf386e6b-4d7d-43de-b407-a69201ec0eea" providerId="ADAL" clId="{1D6C5456-FAF7-47C4-AE4A-36D3A5F63EF9}" dt="2023-10-08T06:00:21.048" v="1120" actId="478"/>
          <ac:spMkLst>
            <pc:docMk/>
            <pc:sldMk cId="475522573" sldId="347"/>
            <ac:spMk id="8" creationId="{41DBE11B-A127-425E-8DA1-94749294ACD0}"/>
          </ac:spMkLst>
        </pc:spChg>
        <pc:spChg chg="mod">
          <ac:chgData name="AGNEW-BUSH Tiela [Southern River College]" userId="bf386e6b-4d7d-43de-b407-a69201ec0eea" providerId="ADAL" clId="{1D6C5456-FAF7-47C4-AE4A-36D3A5F63EF9}" dt="2023-10-08T05:59:53.689" v="1101" actId="20577"/>
          <ac:spMkLst>
            <pc:docMk/>
            <pc:sldMk cId="475522573" sldId="347"/>
            <ac:spMk id="15" creationId="{5666BD3C-540F-4385-A489-B83CC899B34A}"/>
          </ac:spMkLst>
        </pc:spChg>
        <pc:picChg chg="add mod">
          <ac:chgData name="AGNEW-BUSH Tiela [Southern River College]" userId="bf386e6b-4d7d-43de-b407-a69201ec0eea" providerId="ADAL" clId="{1D6C5456-FAF7-47C4-AE4A-36D3A5F63EF9}" dt="2023-10-08T06:00:36.593" v="1124" actId="1076"/>
          <ac:picMkLst>
            <pc:docMk/>
            <pc:sldMk cId="475522573" sldId="347"/>
            <ac:picMk id="9" creationId="{FCB445F5-0926-4A3F-80B2-C3A7696BA51A}"/>
          </ac:picMkLst>
        </pc:picChg>
      </pc:sldChg>
      <pc:sldChg chg="addSp modSp add mod modAnim">
        <pc:chgData name="AGNEW-BUSH Tiela [Southern River College]" userId="bf386e6b-4d7d-43de-b407-a69201ec0eea" providerId="ADAL" clId="{1D6C5456-FAF7-47C4-AE4A-36D3A5F63EF9}" dt="2023-10-08T10:17:38.490" v="1885" actId="20577"/>
        <pc:sldMkLst>
          <pc:docMk/>
          <pc:sldMk cId="996385868" sldId="348"/>
        </pc:sldMkLst>
        <pc:spChg chg="mod">
          <ac:chgData name="AGNEW-BUSH Tiela [Southern River College]" userId="bf386e6b-4d7d-43de-b407-a69201ec0eea" providerId="ADAL" clId="{1D6C5456-FAF7-47C4-AE4A-36D3A5F63EF9}" dt="2023-10-08T10:17:38.490" v="1885" actId="20577"/>
          <ac:spMkLst>
            <pc:docMk/>
            <pc:sldMk cId="996385868" sldId="348"/>
            <ac:spMk id="3" creationId="{85EC4615-5C0C-4A82-889E-DC2820FF933C}"/>
          </ac:spMkLst>
        </pc:spChg>
        <pc:spChg chg="mod">
          <ac:chgData name="AGNEW-BUSH Tiela [Southern River College]" userId="bf386e6b-4d7d-43de-b407-a69201ec0eea" providerId="ADAL" clId="{1D6C5456-FAF7-47C4-AE4A-36D3A5F63EF9}" dt="2023-10-08T06:03:35.624" v="1565" actId="313"/>
          <ac:spMkLst>
            <pc:docMk/>
            <pc:sldMk cId="996385868" sldId="348"/>
            <ac:spMk id="4" creationId="{97B0A339-7F53-4C25-943E-084CE6E1798F}"/>
          </ac:spMkLst>
        </pc:spChg>
        <pc:spChg chg="add mod">
          <ac:chgData name="AGNEW-BUSH Tiela [Southern River College]" userId="bf386e6b-4d7d-43de-b407-a69201ec0eea" providerId="ADAL" clId="{1D6C5456-FAF7-47C4-AE4A-36D3A5F63EF9}" dt="2023-10-08T06:03:55.258" v="1568" actId="14100"/>
          <ac:spMkLst>
            <pc:docMk/>
            <pc:sldMk cId="996385868" sldId="348"/>
            <ac:spMk id="7" creationId="{7AC0BBC7-FDB1-441A-B139-4065BC9EEE17}"/>
          </ac:spMkLst>
        </pc:spChg>
      </pc:sldChg>
      <pc:sldChg chg="addSp delSp modSp add mod modAnim">
        <pc:chgData name="AGNEW-BUSH Tiela [Southern River College]" userId="bf386e6b-4d7d-43de-b407-a69201ec0eea" providerId="ADAL" clId="{1D6C5456-FAF7-47C4-AE4A-36D3A5F63EF9}" dt="2023-10-08T06:06:06.645" v="1579" actId="1076"/>
        <pc:sldMkLst>
          <pc:docMk/>
          <pc:sldMk cId="3391196696" sldId="349"/>
        </pc:sldMkLst>
        <pc:spChg chg="del">
          <ac:chgData name="AGNEW-BUSH Tiela [Southern River College]" userId="bf386e6b-4d7d-43de-b407-a69201ec0eea" providerId="ADAL" clId="{1D6C5456-FAF7-47C4-AE4A-36D3A5F63EF9}" dt="2023-10-08T06:05:47.948" v="1572" actId="478"/>
          <ac:spMkLst>
            <pc:docMk/>
            <pc:sldMk cId="3391196696" sldId="349"/>
            <ac:spMk id="4" creationId="{97B0A339-7F53-4C25-943E-084CE6E1798F}"/>
          </ac:spMkLst>
        </pc:spChg>
        <pc:spChg chg="add del mod">
          <ac:chgData name="AGNEW-BUSH Tiela [Southern River College]" userId="bf386e6b-4d7d-43de-b407-a69201ec0eea" providerId="ADAL" clId="{1D6C5456-FAF7-47C4-AE4A-36D3A5F63EF9}" dt="2023-10-08T06:05:50.433" v="1573" actId="478"/>
          <ac:spMkLst>
            <pc:docMk/>
            <pc:sldMk cId="3391196696" sldId="349"/>
            <ac:spMk id="6" creationId="{C24E37E8-7E5F-49B3-8C19-5698808A7F88}"/>
          </ac:spMkLst>
        </pc:spChg>
        <pc:spChg chg="del">
          <ac:chgData name="AGNEW-BUSH Tiela [Southern River College]" userId="bf386e6b-4d7d-43de-b407-a69201ec0eea" providerId="ADAL" clId="{1D6C5456-FAF7-47C4-AE4A-36D3A5F63EF9}" dt="2023-10-08T06:05:44.649" v="1571" actId="478"/>
          <ac:spMkLst>
            <pc:docMk/>
            <pc:sldMk cId="3391196696" sldId="349"/>
            <ac:spMk id="7" creationId="{7AC0BBC7-FDB1-441A-B139-4065BC9EEE17}"/>
          </ac:spMkLst>
        </pc:spChg>
        <pc:picChg chg="add mod">
          <ac:chgData name="AGNEW-BUSH Tiela [Southern River College]" userId="bf386e6b-4d7d-43de-b407-a69201ec0eea" providerId="ADAL" clId="{1D6C5456-FAF7-47C4-AE4A-36D3A5F63EF9}" dt="2023-10-08T06:06:06.645" v="1579" actId="1076"/>
          <ac:picMkLst>
            <pc:docMk/>
            <pc:sldMk cId="3391196696" sldId="349"/>
            <ac:picMk id="8" creationId="{3D04B2FD-334C-44FF-B8D9-DCE80230463D}"/>
          </ac:picMkLst>
        </pc:picChg>
      </pc:sldChg>
      <pc:sldChg chg="addSp delSp modSp add mod">
        <pc:chgData name="AGNEW-BUSH Tiela [Southern River College]" userId="bf386e6b-4d7d-43de-b407-a69201ec0eea" providerId="ADAL" clId="{1D6C5456-FAF7-47C4-AE4A-36D3A5F63EF9}" dt="2023-10-08T10:17:42.971" v="1887" actId="20577"/>
        <pc:sldMkLst>
          <pc:docMk/>
          <pc:sldMk cId="1446445108" sldId="350"/>
        </pc:sldMkLst>
        <pc:spChg chg="mod">
          <ac:chgData name="AGNEW-BUSH Tiela [Southern River College]" userId="bf386e6b-4d7d-43de-b407-a69201ec0eea" providerId="ADAL" clId="{1D6C5456-FAF7-47C4-AE4A-36D3A5F63EF9}" dt="2023-10-08T10:17:42.971" v="1887" actId="20577"/>
          <ac:spMkLst>
            <pc:docMk/>
            <pc:sldMk cId="1446445108" sldId="350"/>
            <ac:spMk id="3" creationId="{85EC4615-5C0C-4A82-889E-DC2820FF933C}"/>
          </ac:spMkLst>
        </pc:spChg>
        <pc:spChg chg="mod">
          <ac:chgData name="AGNEW-BUSH Tiela [Southern River College]" userId="bf386e6b-4d7d-43de-b407-a69201ec0eea" providerId="ADAL" clId="{1D6C5456-FAF7-47C4-AE4A-36D3A5F63EF9}" dt="2023-10-08T10:16:35.083" v="1855" actId="20577"/>
          <ac:spMkLst>
            <pc:docMk/>
            <pc:sldMk cId="1446445108" sldId="350"/>
            <ac:spMk id="4" creationId="{97B0A339-7F53-4C25-943E-084CE6E1798F}"/>
          </ac:spMkLst>
        </pc:spChg>
        <pc:spChg chg="del">
          <ac:chgData name="AGNEW-BUSH Tiela [Southern River College]" userId="bf386e6b-4d7d-43de-b407-a69201ec0eea" providerId="ADAL" clId="{1D6C5456-FAF7-47C4-AE4A-36D3A5F63EF9}" dt="2023-10-08T10:15:35.989" v="1623" actId="478"/>
          <ac:spMkLst>
            <pc:docMk/>
            <pc:sldMk cId="1446445108" sldId="350"/>
            <ac:spMk id="9" creationId="{930EC7E6-998A-4C04-9699-270DD24AC278}"/>
          </ac:spMkLst>
        </pc:spChg>
        <pc:spChg chg="mod">
          <ac:chgData name="AGNEW-BUSH Tiela [Southern River College]" userId="bf386e6b-4d7d-43de-b407-a69201ec0eea" providerId="ADAL" clId="{1D6C5456-FAF7-47C4-AE4A-36D3A5F63EF9}" dt="2023-10-08T06:06:56.060" v="1607" actId="20577"/>
          <ac:spMkLst>
            <pc:docMk/>
            <pc:sldMk cId="1446445108" sldId="350"/>
            <ac:spMk id="15" creationId="{5666BD3C-540F-4385-A489-B83CC899B34A}"/>
          </ac:spMkLst>
        </pc:spChg>
        <pc:picChg chg="add mod">
          <ac:chgData name="AGNEW-BUSH Tiela [Southern River College]" userId="bf386e6b-4d7d-43de-b407-a69201ec0eea" providerId="ADAL" clId="{1D6C5456-FAF7-47C4-AE4A-36D3A5F63EF9}" dt="2023-10-08T10:16:47.663" v="1857" actId="1076"/>
          <ac:picMkLst>
            <pc:docMk/>
            <pc:sldMk cId="1446445108" sldId="350"/>
            <ac:picMk id="10" creationId="{FB3E13C0-500B-0DE4-60AE-7F5F477F3F52}"/>
          </ac:picMkLst>
        </pc:picChg>
        <pc:picChg chg="del">
          <ac:chgData name="AGNEW-BUSH Tiela [Southern River College]" userId="bf386e6b-4d7d-43de-b407-a69201ec0eea" providerId="ADAL" clId="{1D6C5456-FAF7-47C4-AE4A-36D3A5F63EF9}" dt="2023-10-08T10:15:28.228" v="1622" actId="478"/>
          <ac:picMkLst>
            <pc:docMk/>
            <pc:sldMk cId="1446445108" sldId="350"/>
            <ac:picMk id="1026" creationId="{7AFB847D-7F64-4AE5-9F9A-83191E4AD13B}"/>
          </ac:picMkLst>
        </pc:picChg>
      </pc:sldChg>
      <pc:sldChg chg="addSp delSp modSp add mod modAnim">
        <pc:chgData name="AGNEW-BUSH Tiela [Southern River College]" userId="bf386e6b-4d7d-43de-b407-a69201ec0eea" providerId="ADAL" clId="{1D6C5456-FAF7-47C4-AE4A-36D3A5F63EF9}" dt="2023-10-08T10:29:57.511" v="2945" actId="14100"/>
        <pc:sldMkLst>
          <pc:docMk/>
          <pc:sldMk cId="2413138545" sldId="351"/>
        </pc:sldMkLst>
        <pc:spChg chg="mod">
          <ac:chgData name="AGNEW-BUSH Tiela [Southern River College]" userId="bf386e6b-4d7d-43de-b407-a69201ec0eea" providerId="ADAL" clId="{1D6C5456-FAF7-47C4-AE4A-36D3A5F63EF9}" dt="2023-10-08T10:17:53.198" v="1909" actId="20577"/>
          <ac:spMkLst>
            <pc:docMk/>
            <pc:sldMk cId="2413138545" sldId="351"/>
            <ac:spMk id="3" creationId="{85EC4615-5C0C-4A82-889E-DC2820FF933C}"/>
          </ac:spMkLst>
        </pc:spChg>
        <pc:spChg chg="mod">
          <ac:chgData name="AGNEW-BUSH Tiela [Southern River College]" userId="bf386e6b-4d7d-43de-b407-a69201ec0eea" providerId="ADAL" clId="{1D6C5456-FAF7-47C4-AE4A-36D3A5F63EF9}" dt="2023-10-08T10:23:28.012" v="2347" actId="14100"/>
          <ac:spMkLst>
            <pc:docMk/>
            <pc:sldMk cId="2413138545" sldId="351"/>
            <ac:spMk id="4" creationId="{97B0A339-7F53-4C25-943E-084CE6E1798F}"/>
          </ac:spMkLst>
        </pc:spChg>
        <pc:spChg chg="mod">
          <ac:chgData name="AGNEW-BUSH Tiela [Southern River College]" userId="bf386e6b-4d7d-43de-b407-a69201ec0eea" providerId="ADAL" clId="{1D6C5456-FAF7-47C4-AE4A-36D3A5F63EF9}" dt="2023-10-08T10:21:38.799" v="2292" actId="14100"/>
          <ac:spMkLst>
            <pc:docMk/>
            <pc:sldMk cId="2413138545" sldId="351"/>
            <ac:spMk id="9" creationId="{930EC7E6-998A-4C04-9699-270DD24AC278}"/>
          </ac:spMkLst>
        </pc:spChg>
        <pc:spChg chg="add del">
          <ac:chgData name="AGNEW-BUSH Tiela [Southern River College]" userId="bf386e6b-4d7d-43de-b407-a69201ec0eea" providerId="ADAL" clId="{1D6C5456-FAF7-47C4-AE4A-36D3A5F63EF9}" dt="2023-10-08T10:20:21.672" v="2278" actId="22"/>
          <ac:spMkLst>
            <pc:docMk/>
            <pc:sldMk cId="2413138545" sldId="351"/>
            <ac:spMk id="10" creationId="{091C5872-A635-4E2B-BBFD-631EC23EB70D}"/>
          </ac:spMkLst>
        </pc:spChg>
        <pc:spChg chg="add del">
          <ac:chgData name="AGNEW-BUSH Tiela [Southern River College]" userId="bf386e6b-4d7d-43de-b407-a69201ec0eea" providerId="ADAL" clId="{1D6C5456-FAF7-47C4-AE4A-36D3A5F63EF9}" dt="2023-10-08T10:20:43.093" v="2284" actId="478"/>
          <ac:spMkLst>
            <pc:docMk/>
            <pc:sldMk cId="2413138545" sldId="351"/>
            <ac:spMk id="12" creationId="{1C1D8D3B-C542-4AA9-A94C-C1584C7CEDF9}"/>
          </ac:spMkLst>
        </pc:spChg>
        <pc:spChg chg="add mod">
          <ac:chgData name="AGNEW-BUSH Tiela [Southern River College]" userId="bf386e6b-4d7d-43de-b407-a69201ec0eea" providerId="ADAL" clId="{1D6C5456-FAF7-47C4-AE4A-36D3A5F63EF9}" dt="2023-10-08T10:21:11.785" v="2290" actId="207"/>
          <ac:spMkLst>
            <pc:docMk/>
            <pc:sldMk cId="2413138545" sldId="351"/>
            <ac:spMk id="13" creationId="{C6184EFD-B72F-43BD-B6D0-4F20CEC8CA61}"/>
          </ac:spMkLst>
        </pc:spChg>
        <pc:spChg chg="add mod">
          <ac:chgData name="AGNEW-BUSH Tiela [Southern River College]" userId="bf386e6b-4d7d-43de-b407-a69201ec0eea" providerId="ADAL" clId="{1D6C5456-FAF7-47C4-AE4A-36D3A5F63EF9}" dt="2023-10-08T10:29:57.511" v="2945" actId="14100"/>
          <ac:spMkLst>
            <pc:docMk/>
            <pc:sldMk cId="2413138545" sldId="351"/>
            <ac:spMk id="14" creationId="{1A6B866A-DDA5-4371-ACD4-DF6832FDD110}"/>
          </ac:spMkLst>
        </pc:spChg>
        <pc:spChg chg="mod">
          <ac:chgData name="AGNEW-BUSH Tiela [Southern River College]" userId="bf386e6b-4d7d-43de-b407-a69201ec0eea" providerId="ADAL" clId="{1D6C5456-FAF7-47C4-AE4A-36D3A5F63EF9}" dt="2023-10-08T10:17:31.798" v="1883" actId="20577"/>
          <ac:spMkLst>
            <pc:docMk/>
            <pc:sldMk cId="2413138545" sldId="351"/>
            <ac:spMk id="15" creationId="{5666BD3C-540F-4385-A489-B83CC899B34A}"/>
          </ac:spMkLst>
        </pc:spChg>
        <pc:picChg chg="add mod modCrop">
          <ac:chgData name="AGNEW-BUSH Tiela [Southern River College]" userId="bf386e6b-4d7d-43de-b407-a69201ec0eea" providerId="ADAL" clId="{1D6C5456-FAF7-47C4-AE4A-36D3A5F63EF9}" dt="2023-10-08T10:22:18.128" v="2301" actId="14100"/>
          <ac:picMkLst>
            <pc:docMk/>
            <pc:sldMk cId="2413138545" sldId="351"/>
            <ac:picMk id="8" creationId="{E0C9B7ED-5B65-B6C1-44BE-9152B173776E}"/>
          </ac:picMkLst>
        </pc:picChg>
      </pc:sldChg>
      <pc:sldChg chg="modSp add mod">
        <pc:chgData name="AGNEW-BUSH Tiela [Southern River College]" userId="bf386e6b-4d7d-43de-b407-a69201ec0eea" providerId="ADAL" clId="{1D6C5456-FAF7-47C4-AE4A-36D3A5F63EF9}" dt="2023-10-08T10:28:04.689" v="2926" actId="166"/>
        <pc:sldMkLst>
          <pc:docMk/>
          <pc:sldMk cId="132441835" sldId="352"/>
        </pc:sldMkLst>
        <pc:spChg chg="mod">
          <ac:chgData name="AGNEW-BUSH Tiela [Southern River College]" userId="bf386e6b-4d7d-43de-b407-a69201ec0eea" providerId="ADAL" clId="{1D6C5456-FAF7-47C4-AE4A-36D3A5F63EF9}" dt="2023-10-08T10:23:02.010" v="2304" actId="20577"/>
          <ac:spMkLst>
            <pc:docMk/>
            <pc:sldMk cId="132441835" sldId="352"/>
            <ac:spMk id="3" creationId="{85EC4615-5C0C-4A82-889E-DC2820FF933C}"/>
          </ac:spMkLst>
        </pc:spChg>
        <pc:spChg chg="mod">
          <ac:chgData name="AGNEW-BUSH Tiela [Southern River College]" userId="bf386e6b-4d7d-43de-b407-a69201ec0eea" providerId="ADAL" clId="{1D6C5456-FAF7-47C4-AE4A-36D3A5F63EF9}" dt="2023-10-08T10:27:42.650" v="2923" actId="27636"/>
          <ac:spMkLst>
            <pc:docMk/>
            <pc:sldMk cId="132441835" sldId="352"/>
            <ac:spMk id="4" creationId="{97B0A339-7F53-4C25-943E-084CE6E1798F}"/>
          </ac:spMkLst>
        </pc:spChg>
        <pc:spChg chg="mod ord">
          <ac:chgData name="AGNEW-BUSH Tiela [Southern River College]" userId="bf386e6b-4d7d-43de-b407-a69201ec0eea" providerId="ADAL" clId="{1D6C5456-FAF7-47C4-AE4A-36D3A5F63EF9}" dt="2023-10-08T10:28:04.689" v="2926" actId="166"/>
          <ac:spMkLst>
            <pc:docMk/>
            <pc:sldMk cId="132441835" sldId="352"/>
            <ac:spMk id="9" creationId="{930EC7E6-998A-4C04-9699-270DD24AC278}"/>
          </ac:spMkLst>
        </pc:spChg>
        <pc:spChg chg="mod">
          <ac:chgData name="AGNEW-BUSH Tiela [Southern River College]" userId="bf386e6b-4d7d-43de-b407-a69201ec0eea" providerId="ADAL" clId="{1D6C5456-FAF7-47C4-AE4A-36D3A5F63EF9}" dt="2023-10-08T10:27:47.599" v="2924" actId="1076"/>
          <ac:spMkLst>
            <pc:docMk/>
            <pc:sldMk cId="132441835" sldId="352"/>
            <ac:spMk id="13" creationId="{C6184EFD-B72F-43BD-B6D0-4F20CEC8CA61}"/>
          </ac:spMkLst>
        </pc:spChg>
        <pc:picChg chg="mod">
          <ac:chgData name="AGNEW-BUSH Tiela [Southern River College]" userId="bf386e6b-4d7d-43de-b407-a69201ec0eea" providerId="ADAL" clId="{1D6C5456-FAF7-47C4-AE4A-36D3A5F63EF9}" dt="2023-10-08T10:26:42.896" v="2758" actId="14100"/>
          <ac:picMkLst>
            <pc:docMk/>
            <pc:sldMk cId="132441835" sldId="352"/>
            <ac:picMk id="8" creationId="{E0C9B7ED-5B65-B6C1-44BE-9152B173776E}"/>
          </ac:picMkLst>
        </pc:picChg>
      </pc:sldChg>
      <pc:sldChg chg="addSp delSp modSp add mod">
        <pc:chgData name="AGNEW-BUSH Tiela [Southern River College]" userId="bf386e6b-4d7d-43de-b407-a69201ec0eea" providerId="ADAL" clId="{1D6C5456-FAF7-47C4-AE4A-36D3A5F63EF9}" dt="2023-10-08T10:34:09.467" v="3195" actId="20577"/>
        <pc:sldMkLst>
          <pc:docMk/>
          <pc:sldMk cId="2556194440" sldId="353"/>
        </pc:sldMkLst>
        <pc:spChg chg="mod">
          <ac:chgData name="AGNEW-BUSH Tiela [Southern River College]" userId="bf386e6b-4d7d-43de-b407-a69201ec0eea" providerId="ADAL" clId="{1D6C5456-FAF7-47C4-AE4A-36D3A5F63EF9}" dt="2023-10-08T10:30:15.523" v="2960" actId="20577"/>
          <ac:spMkLst>
            <pc:docMk/>
            <pc:sldMk cId="2556194440" sldId="353"/>
            <ac:spMk id="3" creationId="{85EC4615-5C0C-4A82-889E-DC2820FF933C}"/>
          </ac:spMkLst>
        </pc:spChg>
        <pc:spChg chg="mod">
          <ac:chgData name="AGNEW-BUSH Tiela [Southern River College]" userId="bf386e6b-4d7d-43de-b407-a69201ec0eea" providerId="ADAL" clId="{1D6C5456-FAF7-47C4-AE4A-36D3A5F63EF9}" dt="2023-10-08T10:33:33.087" v="3124" actId="1076"/>
          <ac:spMkLst>
            <pc:docMk/>
            <pc:sldMk cId="2556194440" sldId="353"/>
            <ac:spMk id="4" creationId="{97B0A339-7F53-4C25-943E-084CE6E1798F}"/>
          </ac:spMkLst>
        </pc:spChg>
        <pc:spChg chg="del">
          <ac:chgData name="AGNEW-BUSH Tiela [Southern River College]" userId="bf386e6b-4d7d-43de-b407-a69201ec0eea" providerId="ADAL" clId="{1D6C5456-FAF7-47C4-AE4A-36D3A5F63EF9}" dt="2023-10-08T10:33:35.305" v="3125" actId="478"/>
          <ac:spMkLst>
            <pc:docMk/>
            <pc:sldMk cId="2556194440" sldId="353"/>
            <ac:spMk id="9" creationId="{930EC7E6-998A-4C04-9699-270DD24AC278}"/>
          </ac:spMkLst>
        </pc:spChg>
        <pc:spChg chg="add mod">
          <ac:chgData name="AGNEW-BUSH Tiela [Southern River College]" userId="bf386e6b-4d7d-43de-b407-a69201ec0eea" providerId="ADAL" clId="{1D6C5456-FAF7-47C4-AE4A-36D3A5F63EF9}" dt="2023-10-08T10:34:09.467" v="3195" actId="20577"/>
          <ac:spMkLst>
            <pc:docMk/>
            <pc:sldMk cId="2556194440" sldId="353"/>
            <ac:spMk id="11" creationId="{A6A42AC7-706B-4011-9E34-7A42FB3AFE7D}"/>
          </ac:spMkLst>
        </pc:spChg>
        <pc:spChg chg="del">
          <ac:chgData name="AGNEW-BUSH Tiela [Southern River College]" userId="bf386e6b-4d7d-43de-b407-a69201ec0eea" providerId="ADAL" clId="{1D6C5456-FAF7-47C4-AE4A-36D3A5F63EF9}" dt="2023-10-08T10:30:22.499" v="2962" actId="478"/>
          <ac:spMkLst>
            <pc:docMk/>
            <pc:sldMk cId="2556194440" sldId="353"/>
            <ac:spMk id="13" creationId="{C6184EFD-B72F-43BD-B6D0-4F20CEC8CA61}"/>
          </ac:spMkLst>
        </pc:spChg>
        <pc:picChg chg="del">
          <ac:chgData name="AGNEW-BUSH Tiela [Southern River College]" userId="bf386e6b-4d7d-43de-b407-a69201ec0eea" providerId="ADAL" clId="{1D6C5456-FAF7-47C4-AE4A-36D3A5F63EF9}" dt="2023-10-08T10:30:19.990" v="2961" actId="478"/>
          <ac:picMkLst>
            <pc:docMk/>
            <pc:sldMk cId="2556194440" sldId="353"/>
            <ac:picMk id="8" creationId="{E0C9B7ED-5B65-B6C1-44BE-9152B173776E}"/>
          </ac:picMkLst>
        </pc:picChg>
        <pc:picChg chg="add mod">
          <ac:chgData name="AGNEW-BUSH Tiela [Southern River College]" userId="bf386e6b-4d7d-43de-b407-a69201ec0eea" providerId="ADAL" clId="{1D6C5456-FAF7-47C4-AE4A-36D3A5F63EF9}" dt="2023-10-08T10:33:41.583" v="3126" actId="1076"/>
          <ac:picMkLst>
            <pc:docMk/>
            <pc:sldMk cId="2556194440" sldId="353"/>
            <ac:picMk id="10" creationId="{AA193B2D-8FF7-41F8-B05E-41794C7CFF7D}"/>
          </ac:picMkLst>
        </pc:picChg>
      </pc:sldChg>
      <pc:sldChg chg="addSp delSp modSp add mod">
        <pc:chgData name="AGNEW-BUSH Tiela [Southern River College]" userId="bf386e6b-4d7d-43de-b407-a69201ec0eea" providerId="ADAL" clId="{1D6C5456-FAF7-47C4-AE4A-36D3A5F63EF9}" dt="2023-10-08T10:35:14.908" v="3234" actId="1076"/>
        <pc:sldMkLst>
          <pc:docMk/>
          <pc:sldMk cId="4235406325" sldId="354"/>
        </pc:sldMkLst>
        <pc:spChg chg="mod">
          <ac:chgData name="AGNEW-BUSH Tiela [Southern River College]" userId="bf386e6b-4d7d-43de-b407-a69201ec0eea" providerId="ADAL" clId="{1D6C5456-FAF7-47C4-AE4A-36D3A5F63EF9}" dt="2023-10-08T10:34:35.270" v="3224" actId="20577"/>
          <ac:spMkLst>
            <pc:docMk/>
            <pc:sldMk cId="4235406325" sldId="354"/>
            <ac:spMk id="3" creationId="{85EC4615-5C0C-4A82-889E-DC2820FF933C}"/>
          </ac:spMkLst>
        </pc:spChg>
        <pc:spChg chg="del">
          <ac:chgData name="AGNEW-BUSH Tiela [Southern River College]" userId="bf386e6b-4d7d-43de-b407-a69201ec0eea" providerId="ADAL" clId="{1D6C5456-FAF7-47C4-AE4A-36D3A5F63EF9}" dt="2023-10-08T10:34:43.853" v="3227" actId="478"/>
          <ac:spMkLst>
            <pc:docMk/>
            <pc:sldMk cId="4235406325" sldId="354"/>
            <ac:spMk id="4" creationId="{97B0A339-7F53-4C25-943E-084CE6E1798F}"/>
          </ac:spMkLst>
        </pc:spChg>
        <pc:spChg chg="add del mod">
          <ac:chgData name="AGNEW-BUSH Tiela [Southern River College]" userId="bf386e6b-4d7d-43de-b407-a69201ec0eea" providerId="ADAL" clId="{1D6C5456-FAF7-47C4-AE4A-36D3A5F63EF9}" dt="2023-10-08T10:34:45.368" v="3228" actId="478"/>
          <ac:spMkLst>
            <pc:docMk/>
            <pc:sldMk cId="4235406325" sldId="354"/>
            <ac:spMk id="6" creationId="{9F9CABE2-CC65-459A-BB1C-ED1FEBD0EB02}"/>
          </ac:spMkLst>
        </pc:spChg>
        <pc:spChg chg="del">
          <ac:chgData name="AGNEW-BUSH Tiela [Southern River College]" userId="bf386e6b-4d7d-43de-b407-a69201ec0eea" providerId="ADAL" clId="{1D6C5456-FAF7-47C4-AE4A-36D3A5F63EF9}" dt="2023-10-08T10:34:42.363" v="3226" actId="478"/>
          <ac:spMkLst>
            <pc:docMk/>
            <pc:sldMk cId="4235406325" sldId="354"/>
            <ac:spMk id="11" creationId="{A6A42AC7-706B-4011-9E34-7A42FB3AFE7D}"/>
          </ac:spMkLst>
        </pc:spChg>
        <pc:spChg chg="add mod">
          <ac:chgData name="AGNEW-BUSH Tiela [Southern River College]" userId="bf386e6b-4d7d-43de-b407-a69201ec0eea" providerId="ADAL" clId="{1D6C5456-FAF7-47C4-AE4A-36D3A5F63EF9}" dt="2023-10-08T10:35:14.908" v="3234" actId="1076"/>
          <ac:spMkLst>
            <pc:docMk/>
            <pc:sldMk cId="4235406325" sldId="354"/>
            <ac:spMk id="14" creationId="{F3ADC8EE-7A89-4409-A557-B67BBC973F7C}"/>
          </ac:spMkLst>
        </pc:spChg>
        <pc:grpChg chg="add mod">
          <ac:chgData name="AGNEW-BUSH Tiela [Southern River College]" userId="bf386e6b-4d7d-43de-b407-a69201ec0eea" providerId="ADAL" clId="{1D6C5456-FAF7-47C4-AE4A-36D3A5F63EF9}" dt="2023-10-08T10:35:05.550" v="3231" actId="164"/>
          <ac:grpSpMkLst>
            <pc:docMk/>
            <pc:sldMk cId="4235406325" sldId="354"/>
            <ac:grpSpMk id="7" creationId="{20A842EA-DE13-4A28-B9AE-975CFC49AAA9}"/>
          </ac:grpSpMkLst>
        </pc:grpChg>
        <pc:picChg chg="del">
          <ac:chgData name="AGNEW-BUSH Tiela [Southern River College]" userId="bf386e6b-4d7d-43de-b407-a69201ec0eea" providerId="ADAL" clId="{1D6C5456-FAF7-47C4-AE4A-36D3A5F63EF9}" dt="2023-10-08T10:34:39.102" v="3225" actId="478"/>
          <ac:picMkLst>
            <pc:docMk/>
            <pc:sldMk cId="4235406325" sldId="354"/>
            <ac:picMk id="10" creationId="{AA193B2D-8FF7-41F8-B05E-41794C7CFF7D}"/>
          </ac:picMkLst>
        </pc:picChg>
        <pc:picChg chg="add mod">
          <ac:chgData name="AGNEW-BUSH Tiela [Southern River College]" userId="bf386e6b-4d7d-43de-b407-a69201ec0eea" providerId="ADAL" clId="{1D6C5456-FAF7-47C4-AE4A-36D3A5F63EF9}" dt="2023-10-08T10:34:59.683" v="3230" actId="1076"/>
          <ac:picMkLst>
            <pc:docMk/>
            <pc:sldMk cId="4235406325" sldId="354"/>
            <ac:picMk id="12" creationId="{2D76167C-6572-4661-92A7-A99173CCE7B5}"/>
          </ac:picMkLst>
        </pc:picChg>
        <pc:picChg chg="add mod">
          <ac:chgData name="AGNEW-BUSH Tiela [Southern River College]" userId="bf386e6b-4d7d-43de-b407-a69201ec0eea" providerId="ADAL" clId="{1D6C5456-FAF7-47C4-AE4A-36D3A5F63EF9}" dt="2023-10-08T10:35:05.550" v="3231" actId="164"/>
          <ac:picMkLst>
            <pc:docMk/>
            <pc:sldMk cId="4235406325" sldId="354"/>
            <ac:picMk id="13" creationId="{F82D633C-C6C4-4170-B972-AC428C6C8114}"/>
          </ac:picMkLst>
        </pc:picChg>
      </pc:sldChg>
      <pc:sldChg chg="addSp delSp modSp add mod ord">
        <pc:chgData name="AGNEW-BUSH Tiela [Southern River College]" userId="bf386e6b-4d7d-43de-b407-a69201ec0eea" providerId="ADAL" clId="{1D6C5456-FAF7-47C4-AE4A-36D3A5F63EF9}" dt="2023-10-08T10:39:14.551" v="3293" actId="20577"/>
        <pc:sldMkLst>
          <pc:docMk/>
          <pc:sldMk cId="485407837" sldId="355"/>
        </pc:sldMkLst>
        <pc:spChg chg="mod">
          <ac:chgData name="AGNEW-BUSH Tiela [Southern River College]" userId="bf386e6b-4d7d-43de-b407-a69201ec0eea" providerId="ADAL" clId="{1D6C5456-FAF7-47C4-AE4A-36D3A5F63EF9}" dt="2023-10-08T10:39:14.551" v="3293" actId="20577"/>
          <ac:spMkLst>
            <pc:docMk/>
            <pc:sldMk cId="485407837" sldId="355"/>
            <ac:spMk id="3" creationId="{85EC4615-5C0C-4A82-889E-DC2820FF933C}"/>
          </ac:spMkLst>
        </pc:spChg>
        <pc:grpChg chg="del">
          <ac:chgData name="AGNEW-BUSH Tiela [Southern River College]" userId="bf386e6b-4d7d-43de-b407-a69201ec0eea" providerId="ADAL" clId="{1D6C5456-FAF7-47C4-AE4A-36D3A5F63EF9}" dt="2023-10-08T10:38:25.228" v="3272" actId="478"/>
          <ac:grpSpMkLst>
            <pc:docMk/>
            <pc:sldMk cId="485407837" sldId="355"/>
            <ac:grpSpMk id="7" creationId="{20A842EA-DE13-4A28-B9AE-975CFC49AAA9}"/>
          </ac:grpSpMkLst>
        </pc:grpChg>
        <pc:picChg chg="add mod">
          <ac:chgData name="AGNEW-BUSH Tiela [Southern River College]" userId="bf386e6b-4d7d-43de-b407-a69201ec0eea" providerId="ADAL" clId="{1D6C5456-FAF7-47C4-AE4A-36D3A5F63EF9}" dt="2023-10-08T10:38:40.379" v="3277" actId="14100"/>
          <ac:picMkLst>
            <pc:docMk/>
            <pc:sldMk cId="485407837" sldId="355"/>
            <ac:picMk id="10" creationId="{8CE07A0F-10C5-4E77-ABC2-C4C3F92B8AD7}"/>
          </ac:picMkLst>
        </pc:picChg>
        <pc:picChg chg="del">
          <ac:chgData name="AGNEW-BUSH Tiela [Southern River College]" userId="bf386e6b-4d7d-43de-b407-a69201ec0eea" providerId="ADAL" clId="{1D6C5456-FAF7-47C4-AE4A-36D3A5F63EF9}" dt="2023-10-08T10:38:27.624" v="3273" actId="478"/>
          <ac:picMkLst>
            <pc:docMk/>
            <pc:sldMk cId="485407837" sldId="355"/>
            <ac:picMk id="12" creationId="{2D76167C-6572-4661-92A7-A99173CCE7B5}"/>
          </ac:picMkLst>
        </pc:picChg>
      </pc:sldChg>
      <pc:sldChg chg="addSp delSp modSp add mod ord">
        <pc:chgData name="AGNEW-BUSH Tiela [Southern River College]" userId="bf386e6b-4d7d-43de-b407-a69201ec0eea" providerId="ADAL" clId="{1D6C5456-FAF7-47C4-AE4A-36D3A5F63EF9}" dt="2023-10-08T10:43:45.370" v="3819" actId="14100"/>
        <pc:sldMkLst>
          <pc:docMk/>
          <pc:sldMk cId="1683475101" sldId="356"/>
        </pc:sldMkLst>
        <pc:spChg chg="mod">
          <ac:chgData name="AGNEW-BUSH Tiela [Southern River College]" userId="bf386e6b-4d7d-43de-b407-a69201ec0eea" providerId="ADAL" clId="{1D6C5456-FAF7-47C4-AE4A-36D3A5F63EF9}" dt="2023-10-08T10:39:10.204" v="3291" actId="20577"/>
          <ac:spMkLst>
            <pc:docMk/>
            <pc:sldMk cId="1683475101" sldId="356"/>
            <ac:spMk id="3" creationId="{85EC4615-5C0C-4A82-889E-DC2820FF933C}"/>
          </ac:spMkLst>
        </pc:spChg>
        <pc:spChg chg="mod">
          <ac:chgData name="AGNEW-BUSH Tiela [Southern River College]" userId="bf386e6b-4d7d-43de-b407-a69201ec0eea" providerId="ADAL" clId="{1D6C5456-FAF7-47C4-AE4A-36D3A5F63EF9}" dt="2023-10-08T10:43:30.371" v="3816" actId="5793"/>
          <ac:spMkLst>
            <pc:docMk/>
            <pc:sldMk cId="1683475101" sldId="356"/>
            <ac:spMk id="4" creationId="{97B0A339-7F53-4C25-943E-084CE6E1798F}"/>
          </ac:spMkLst>
        </pc:spChg>
        <pc:spChg chg="add mod">
          <ac:chgData name="AGNEW-BUSH Tiela [Southern River College]" userId="bf386e6b-4d7d-43de-b407-a69201ec0eea" providerId="ADAL" clId="{1D6C5456-FAF7-47C4-AE4A-36D3A5F63EF9}" dt="2023-10-08T10:43:45.370" v="3819" actId="14100"/>
          <ac:spMkLst>
            <pc:docMk/>
            <pc:sldMk cId="1683475101" sldId="356"/>
            <ac:spMk id="9" creationId="{A324F1D1-907F-4477-A386-648A313E9930}"/>
          </ac:spMkLst>
        </pc:spChg>
        <pc:picChg chg="add del mod">
          <ac:chgData name="AGNEW-BUSH Tiela [Southern River College]" userId="bf386e6b-4d7d-43de-b407-a69201ec0eea" providerId="ADAL" clId="{1D6C5456-FAF7-47C4-AE4A-36D3A5F63EF9}" dt="2023-10-08T10:40:04.536" v="3298" actId="478"/>
          <ac:picMkLst>
            <pc:docMk/>
            <pc:sldMk cId="1683475101" sldId="356"/>
            <ac:picMk id="8" creationId="{DDCECF53-D3EB-45C5-81CA-1D8F04FE7D11}"/>
          </ac:picMkLst>
        </pc:picChg>
        <pc:picChg chg="del">
          <ac:chgData name="AGNEW-BUSH Tiela [Southern River College]" userId="bf386e6b-4d7d-43de-b407-a69201ec0eea" providerId="ADAL" clId="{1D6C5456-FAF7-47C4-AE4A-36D3A5F63EF9}" dt="2023-10-08T10:39:18.038" v="3294" actId="478"/>
          <ac:picMkLst>
            <pc:docMk/>
            <pc:sldMk cId="1683475101" sldId="356"/>
            <ac:picMk id="10" creationId="{FB3E13C0-500B-0DE4-60AE-7F5F477F3F52}"/>
          </ac:picMkLst>
        </pc:picChg>
      </pc:sldChg>
      <pc:sldChg chg="addSp delSp modSp add mod">
        <pc:chgData name="AGNEW-BUSH Tiela [Southern River College]" userId="bf386e6b-4d7d-43de-b407-a69201ec0eea" providerId="ADAL" clId="{1D6C5456-FAF7-47C4-AE4A-36D3A5F63EF9}" dt="2023-10-08T10:44:05.207" v="3828" actId="1076"/>
        <pc:sldMkLst>
          <pc:docMk/>
          <pc:sldMk cId="2119564244" sldId="357"/>
        </pc:sldMkLst>
        <pc:spChg chg="mod">
          <ac:chgData name="AGNEW-BUSH Tiela [Southern River College]" userId="bf386e6b-4d7d-43de-b407-a69201ec0eea" providerId="ADAL" clId="{1D6C5456-FAF7-47C4-AE4A-36D3A5F63EF9}" dt="2023-10-08T10:43:57.993" v="3825" actId="20577"/>
          <ac:spMkLst>
            <pc:docMk/>
            <pc:sldMk cId="2119564244" sldId="357"/>
            <ac:spMk id="3" creationId="{85EC4615-5C0C-4A82-889E-DC2820FF933C}"/>
          </ac:spMkLst>
        </pc:spChg>
        <pc:spChg chg="del">
          <ac:chgData name="AGNEW-BUSH Tiela [Southern River College]" userId="bf386e6b-4d7d-43de-b407-a69201ec0eea" providerId="ADAL" clId="{1D6C5456-FAF7-47C4-AE4A-36D3A5F63EF9}" dt="2023-10-08T10:43:50.049" v="3820" actId="478"/>
          <ac:spMkLst>
            <pc:docMk/>
            <pc:sldMk cId="2119564244" sldId="357"/>
            <ac:spMk id="4" creationId="{97B0A339-7F53-4C25-943E-084CE6E1798F}"/>
          </ac:spMkLst>
        </pc:spChg>
        <pc:spChg chg="add del mod">
          <ac:chgData name="AGNEW-BUSH Tiela [Southern River College]" userId="bf386e6b-4d7d-43de-b407-a69201ec0eea" providerId="ADAL" clId="{1D6C5456-FAF7-47C4-AE4A-36D3A5F63EF9}" dt="2023-10-08T10:43:52.433" v="3821" actId="478"/>
          <ac:spMkLst>
            <pc:docMk/>
            <pc:sldMk cId="2119564244" sldId="357"/>
            <ac:spMk id="6" creationId="{49C5D3F4-83C6-4EF0-948F-170C29E3E1B2}"/>
          </ac:spMkLst>
        </pc:spChg>
        <pc:picChg chg="mod">
          <ac:chgData name="AGNEW-BUSH Tiela [Southern River College]" userId="bf386e6b-4d7d-43de-b407-a69201ec0eea" providerId="ADAL" clId="{1D6C5456-FAF7-47C4-AE4A-36D3A5F63EF9}" dt="2023-10-08T10:44:05.207" v="3828" actId="1076"/>
          <ac:picMkLst>
            <pc:docMk/>
            <pc:sldMk cId="2119564244" sldId="357"/>
            <ac:picMk id="8" creationId="{DDCECF53-D3EB-45C5-81CA-1D8F04FE7D11}"/>
          </ac:picMkLst>
        </pc:picChg>
      </pc:sldChg>
      <pc:sldChg chg="addSp delSp modSp add mod modAnim">
        <pc:chgData name="AGNEW-BUSH Tiela [Southern River College]" userId="bf386e6b-4d7d-43de-b407-a69201ec0eea" providerId="ADAL" clId="{1D6C5456-FAF7-47C4-AE4A-36D3A5F63EF9}" dt="2023-10-08T10:45:15.752" v="3838" actId="1076"/>
        <pc:sldMkLst>
          <pc:docMk/>
          <pc:sldMk cId="4197785587" sldId="358"/>
        </pc:sldMkLst>
        <pc:spChg chg="del">
          <ac:chgData name="AGNEW-BUSH Tiela [Southern River College]" userId="bf386e6b-4d7d-43de-b407-a69201ec0eea" providerId="ADAL" clId="{1D6C5456-FAF7-47C4-AE4A-36D3A5F63EF9}" dt="2023-10-08T10:45:00.656" v="3833" actId="478"/>
          <ac:spMkLst>
            <pc:docMk/>
            <pc:sldMk cId="4197785587" sldId="358"/>
            <ac:spMk id="3" creationId="{85EC4615-5C0C-4A82-889E-DC2820FF933C}"/>
          </ac:spMkLst>
        </pc:spChg>
        <pc:spChg chg="add del mod">
          <ac:chgData name="AGNEW-BUSH Tiela [Southern River College]" userId="bf386e6b-4d7d-43de-b407-a69201ec0eea" providerId="ADAL" clId="{1D6C5456-FAF7-47C4-AE4A-36D3A5F63EF9}" dt="2023-10-08T10:45:03.629" v="3834" actId="478"/>
          <ac:spMkLst>
            <pc:docMk/>
            <pc:sldMk cId="4197785587" sldId="358"/>
            <ac:spMk id="5" creationId="{5E05D4D4-B7B9-4EC6-BA8B-B35BE3D859C8}"/>
          </ac:spMkLst>
        </pc:spChg>
        <pc:picChg chg="add mod">
          <ac:chgData name="AGNEW-BUSH Tiela [Southern River College]" userId="bf386e6b-4d7d-43de-b407-a69201ec0eea" providerId="ADAL" clId="{1D6C5456-FAF7-47C4-AE4A-36D3A5F63EF9}" dt="2023-10-08T10:45:15.752" v="3838" actId="1076"/>
          <ac:picMkLst>
            <pc:docMk/>
            <pc:sldMk cId="4197785587" sldId="358"/>
            <ac:picMk id="7" creationId="{E63B0BFD-8178-496D-8429-A888596F9EDC}"/>
          </ac:picMkLst>
        </pc:picChg>
        <pc:picChg chg="del">
          <ac:chgData name="AGNEW-BUSH Tiela [Southern River College]" userId="bf386e6b-4d7d-43de-b407-a69201ec0eea" providerId="ADAL" clId="{1D6C5456-FAF7-47C4-AE4A-36D3A5F63EF9}" dt="2023-10-08T10:44:53.939" v="3830" actId="478"/>
          <ac:picMkLst>
            <pc:docMk/>
            <pc:sldMk cId="4197785587" sldId="358"/>
            <ac:picMk id="8" creationId="{DDCECF53-D3EB-45C5-81CA-1D8F04FE7D11}"/>
          </ac:picMkLst>
        </pc:picChg>
      </pc:sldChg>
      <pc:sldChg chg="modSp add mod ord">
        <pc:chgData name="AGNEW-BUSH Tiela [Southern River College]" userId="bf386e6b-4d7d-43de-b407-a69201ec0eea" providerId="ADAL" clId="{1D6C5456-FAF7-47C4-AE4A-36D3A5F63EF9}" dt="2023-10-08T10:49:07.399" v="4267" actId="14100"/>
        <pc:sldMkLst>
          <pc:docMk/>
          <pc:sldMk cId="2939562256" sldId="359"/>
        </pc:sldMkLst>
        <pc:spChg chg="mod">
          <ac:chgData name="AGNEW-BUSH Tiela [Southern River College]" userId="bf386e6b-4d7d-43de-b407-a69201ec0eea" providerId="ADAL" clId="{1D6C5456-FAF7-47C4-AE4A-36D3A5F63EF9}" dt="2023-10-08T10:46:47.711" v="3881" actId="20577"/>
          <ac:spMkLst>
            <pc:docMk/>
            <pc:sldMk cId="2939562256" sldId="359"/>
            <ac:spMk id="3" creationId="{85EC4615-5C0C-4A82-889E-DC2820FF933C}"/>
          </ac:spMkLst>
        </pc:spChg>
        <pc:spChg chg="mod">
          <ac:chgData name="AGNEW-BUSH Tiela [Southern River College]" userId="bf386e6b-4d7d-43de-b407-a69201ec0eea" providerId="ADAL" clId="{1D6C5456-FAF7-47C4-AE4A-36D3A5F63EF9}" dt="2023-10-08T10:49:00.365" v="4265" actId="1076"/>
          <ac:spMkLst>
            <pc:docMk/>
            <pc:sldMk cId="2939562256" sldId="359"/>
            <ac:spMk id="4" creationId="{97B0A339-7F53-4C25-943E-084CE6E1798F}"/>
          </ac:spMkLst>
        </pc:spChg>
        <pc:spChg chg="mod">
          <ac:chgData name="AGNEW-BUSH Tiela [Southern River College]" userId="bf386e6b-4d7d-43de-b407-a69201ec0eea" providerId="ADAL" clId="{1D6C5456-FAF7-47C4-AE4A-36D3A5F63EF9}" dt="2023-10-08T10:49:07.399" v="4267" actId="14100"/>
          <ac:spMkLst>
            <pc:docMk/>
            <pc:sldMk cId="2939562256" sldId="359"/>
            <ac:spMk id="9" creationId="{A324F1D1-907F-4477-A386-648A313E9930}"/>
          </ac:spMkLst>
        </pc:spChg>
      </pc:sldChg>
      <pc:sldChg chg="addSp delSp modSp add mod modAnim">
        <pc:chgData name="AGNEW-BUSH Tiela [Southern River College]" userId="bf386e6b-4d7d-43de-b407-a69201ec0eea" providerId="ADAL" clId="{1D6C5456-FAF7-47C4-AE4A-36D3A5F63EF9}" dt="2023-10-08T10:57:53.191" v="4732"/>
        <pc:sldMkLst>
          <pc:docMk/>
          <pc:sldMk cId="143289842" sldId="360"/>
        </pc:sldMkLst>
        <pc:spChg chg="mod">
          <ac:chgData name="AGNEW-BUSH Tiela [Southern River College]" userId="bf386e6b-4d7d-43de-b407-a69201ec0eea" providerId="ADAL" clId="{1D6C5456-FAF7-47C4-AE4A-36D3A5F63EF9}" dt="2023-10-08T10:49:41.501" v="4270" actId="20577"/>
          <ac:spMkLst>
            <pc:docMk/>
            <pc:sldMk cId="143289842" sldId="360"/>
            <ac:spMk id="3" creationId="{85EC4615-5C0C-4A82-889E-DC2820FF933C}"/>
          </ac:spMkLst>
        </pc:spChg>
        <pc:spChg chg="mod">
          <ac:chgData name="AGNEW-BUSH Tiela [Southern River College]" userId="bf386e6b-4d7d-43de-b407-a69201ec0eea" providerId="ADAL" clId="{1D6C5456-FAF7-47C4-AE4A-36D3A5F63EF9}" dt="2023-10-08T10:51:23.015" v="4694" actId="20577"/>
          <ac:spMkLst>
            <pc:docMk/>
            <pc:sldMk cId="143289842" sldId="360"/>
            <ac:spMk id="4" creationId="{97B0A339-7F53-4C25-943E-084CE6E1798F}"/>
          </ac:spMkLst>
        </pc:spChg>
        <pc:spChg chg="add del mod">
          <ac:chgData name="AGNEW-BUSH Tiela [Southern River College]" userId="bf386e6b-4d7d-43de-b407-a69201ec0eea" providerId="ADAL" clId="{1D6C5456-FAF7-47C4-AE4A-36D3A5F63EF9}" dt="2023-10-08T10:57:04.502" v="4726" actId="478"/>
          <ac:spMkLst>
            <pc:docMk/>
            <pc:sldMk cId="143289842" sldId="360"/>
            <ac:spMk id="7" creationId="{77A8A9C4-08AD-4E8D-85E3-B34D14F31E04}"/>
          </ac:spMkLst>
        </pc:spChg>
        <pc:spChg chg="mod">
          <ac:chgData name="AGNEW-BUSH Tiela [Southern River College]" userId="bf386e6b-4d7d-43de-b407-a69201ec0eea" providerId="ADAL" clId="{1D6C5456-FAF7-47C4-AE4A-36D3A5F63EF9}" dt="2023-10-08T10:50:30.190" v="4454" actId="14100"/>
          <ac:spMkLst>
            <pc:docMk/>
            <pc:sldMk cId="143289842" sldId="360"/>
            <ac:spMk id="9" creationId="{A324F1D1-907F-4477-A386-648A313E9930}"/>
          </ac:spMkLst>
        </pc:spChg>
        <pc:spChg chg="add mod">
          <ac:chgData name="AGNEW-BUSH Tiela [Southern River College]" userId="bf386e6b-4d7d-43de-b407-a69201ec0eea" providerId="ADAL" clId="{1D6C5456-FAF7-47C4-AE4A-36D3A5F63EF9}" dt="2023-10-08T10:57:22.514" v="4730" actId="1076"/>
          <ac:spMkLst>
            <pc:docMk/>
            <pc:sldMk cId="143289842" sldId="360"/>
            <ac:spMk id="10" creationId="{8D63264C-8026-4359-8CCB-13B19536B20F}"/>
          </ac:spMkLst>
        </pc:spChg>
        <pc:picChg chg="add mod">
          <ac:chgData name="AGNEW-BUSH Tiela [Southern River College]" userId="bf386e6b-4d7d-43de-b407-a69201ec0eea" providerId="ADAL" clId="{1D6C5456-FAF7-47C4-AE4A-36D3A5F63EF9}" dt="2023-10-08T10:56:19.407" v="4717" actId="14100"/>
          <ac:picMkLst>
            <pc:docMk/>
            <pc:sldMk cId="143289842" sldId="360"/>
            <ac:picMk id="6" creationId="{C7018D46-F54B-4D18-8DF2-F9E2BCBD4FD0}"/>
          </ac:picMkLst>
        </pc:picChg>
        <pc:picChg chg="add del mod">
          <ac:chgData name="AGNEW-BUSH Tiela [Southern River College]" userId="bf386e6b-4d7d-43de-b407-a69201ec0eea" providerId="ADAL" clId="{1D6C5456-FAF7-47C4-AE4A-36D3A5F63EF9}" dt="2023-10-08T10:52:36.358" v="4701" actId="478"/>
          <ac:picMkLst>
            <pc:docMk/>
            <pc:sldMk cId="143289842" sldId="360"/>
            <ac:picMk id="8" creationId="{612D986C-36F2-4EF8-BD3C-6D1711B0B2D3}"/>
          </ac:picMkLst>
        </pc:picChg>
      </pc:sldChg>
      <pc:sldChg chg="addSp delSp modSp add mod ord delAnim modAnim">
        <pc:chgData name="AGNEW-BUSH Tiela [Southern River College]" userId="bf386e6b-4d7d-43de-b407-a69201ec0eea" providerId="ADAL" clId="{1D6C5456-FAF7-47C4-AE4A-36D3A5F63EF9}" dt="2023-10-08T10:55:38.869" v="4711" actId="14100"/>
        <pc:sldMkLst>
          <pc:docMk/>
          <pc:sldMk cId="1274737703" sldId="361"/>
        </pc:sldMkLst>
        <pc:picChg chg="add mod">
          <ac:chgData name="AGNEW-BUSH Tiela [Southern River College]" userId="bf386e6b-4d7d-43de-b407-a69201ec0eea" providerId="ADAL" clId="{1D6C5456-FAF7-47C4-AE4A-36D3A5F63EF9}" dt="2023-10-08T10:55:38.869" v="4711" actId="14100"/>
          <ac:picMkLst>
            <pc:docMk/>
            <pc:sldMk cId="1274737703" sldId="361"/>
            <ac:picMk id="6" creationId="{E7AB7BA9-9629-464D-BA10-9C715E9A44D6}"/>
          </ac:picMkLst>
        </pc:picChg>
        <pc:picChg chg="del">
          <ac:chgData name="AGNEW-BUSH Tiela [Southern River College]" userId="bf386e6b-4d7d-43de-b407-a69201ec0eea" providerId="ADAL" clId="{1D6C5456-FAF7-47C4-AE4A-36D3A5F63EF9}" dt="2023-10-08T10:55:17.066" v="4705" actId="478"/>
          <ac:picMkLst>
            <pc:docMk/>
            <pc:sldMk cId="1274737703" sldId="361"/>
            <ac:picMk id="10" creationId="{56F083CE-243C-4440-B8D3-02FA95A60963}"/>
          </ac:picMkLst>
        </pc:picChg>
      </pc:sldChg>
      <pc:sldChg chg="delSp modSp add mod delAnim">
        <pc:chgData name="AGNEW-BUSH Tiela [Southern River College]" userId="bf386e6b-4d7d-43de-b407-a69201ec0eea" providerId="ADAL" clId="{1D6C5456-FAF7-47C4-AE4A-36D3A5F63EF9}" dt="2023-10-08T11:31:38.641" v="5185" actId="20577"/>
        <pc:sldMkLst>
          <pc:docMk/>
          <pc:sldMk cId="2645124669" sldId="362"/>
        </pc:sldMkLst>
        <pc:spChg chg="mod">
          <ac:chgData name="AGNEW-BUSH Tiela [Southern River College]" userId="bf386e6b-4d7d-43de-b407-a69201ec0eea" providerId="ADAL" clId="{1D6C5456-FAF7-47C4-AE4A-36D3A5F63EF9}" dt="2023-10-08T11:29:13.972" v="4738" actId="20577"/>
          <ac:spMkLst>
            <pc:docMk/>
            <pc:sldMk cId="2645124669" sldId="362"/>
            <ac:spMk id="3" creationId="{85EC4615-5C0C-4A82-889E-DC2820FF933C}"/>
          </ac:spMkLst>
        </pc:spChg>
        <pc:spChg chg="mod">
          <ac:chgData name="AGNEW-BUSH Tiela [Southern River College]" userId="bf386e6b-4d7d-43de-b407-a69201ec0eea" providerId="ADAL" clId="{1D6C5456-FAF7-47C4-AE4A-36D3A5F63EF9}" dt="2023-10-08T11:31:38.641" v="5185" actId="20577"/>
          <ac:spMkLst>
            <pc:docMk/>
            <pc:sldMk cId="2645124669" sldId="362"/>
            <ac:spMk id="4" creationId="{97B0A339-7F53-4C25-943E-084CE6E1798F}"/>
          </ac:spMkLst>
        </pc:spChg>
        <pc:spChg chg="del">
          <ac:chgData name="AGNEW-BUSH Tiela [Southern River College]" userId="bf386e6b-4d7d-43de-b407-a69201ec0eea" providerId="ADAL" clId="{1D6C5456-FAF7-47C4-AE4A-36D3A5F63EF9}" dt="2023-10-08T11:06:49.360" v="4736" actId="478"/>
          <ac:spMkLst>
            <pc:docMk/>
            <pc:sldMk cId="2645124669" sldId="362"/>
            <ac:spMk id="9" creationId="{A324F1D1-907F-4477-A386-648A313E9930}"/>
          </ac:spMkLst>
        </pc:spChg>
        <pc:spChg chg="del">
          <ac:chgData name="AGNEW-BUSH Tiela [Southern River College]" userId="bf386e6b-4d7d-43de-b407-a69201ec0eea" providerId="ADAL" clId="{1D6C5456-FAF7-47C4-AE4A-36D3A5F63EF9}" dt="2023-10-08T11:06:47.615" v="4735" actId="478"/>
          <ac:spMkLst>
            <pc:docMk/>
            <pc:sldMk cId="2645124669" sldId="362"/>
            <ac:spMk id="10" creationId="{8D63264C-8026-4359-8CCB-13B19536B20F}"/>
          </ac:spMkLst>
        </pc:spChg>
        <pc:picChg chg="del">
          <ac:chgData name="AGNEW-BUSH Tiela [Southern River College]" userId="bf386e6b-4d7d-43de-b407-a69201ec0eea" providerId="ADAL" clId="{1D6C5456-FAF7-47C4-AE4A-36D3A5F63EF9}" dt="2023-10-08T11:06:46.573" v="4734" actId="478"/>
          <ac:picMkLst>
            <pc:docMk/>
            <pc:sldMk cId="2645124669" sldId="362"/>
            <ac:picMk id="6" creationId="{C7018D46-F54B-4D18-8DF2-F9E2BCBD4FD0}"/>
          </ac:picMkLst>
        </pc:picChg>
      </pc:sldChg>
      <pc:sldChg chg="addSp modSp add mod">
        <pc:chgData name="AGNEW-BUSH Tiela [Southern River College]" userId="bf386e6b-4d7d-43de-b407-a69201ec0eea" providerId="ADAL" clId="{1D6C5456-FAF7-47C4-AE4A-36D3A5F63EF9}" dt="2023-10-08T11:32:27.889" v="5281" actId="1076"/>
        <pc:sldMkLst>
          <pc:docMk/>
          <pc:sldMk cId="29854136" sldId="363"/>
        </pc:sldMkLst>
        <pc:spChg chg="mod">
          <ac:chgData name="AGNEW-BUSH Tiela [Southern River College]" userId="bf386e6b-4d7d-43de-b407-a69201ec0eea" providerId="ADAL" clId="{1D6C5456-FAF7-47C4-AE4A-36D3A5F63EF9}" dt="2023-10-08T11:31:46.991" v="5188" actId="20577"/>
          <ac:spMkLst>
            <pc:docMk/>
            <pc:sldMk cId="29854136" sldId="363"/>
            <ac:spMk id="3" creationId="{85EC4615-5C0C-4A82-889E-DC2820FF933C}"/>
          </ac:spMkLst>
        </pc:spChg>
        <pc:spChg chg="mod">
          <ac:chgData name="AGNEW-BUSH Tiela [Southern River College]" userId="bf386e6b-4d7d-43de-b407-a69201ec0eea" providerId="ADAL" clId="{1D6C5456-FAF7-47C4-AE4A-36D3A5F63EF9}" dt="2023-10-08T11:32:18.554" v="5279" actId="20577"/>
          <ac:spMkLst>
            <pc:docMk/>
            <pc:sldMk cId="29854136" sldId="363"/>
            <ac:spMk id="4" creationId="{97B0A339-7F53-4C25-943E-084CE6E1798F}"/>
          </ac:spMkLst>
        </pc:spChg>
        <pc:picChg chg="add mod">
          <ac:chgData name="AGNEW-BUSH Tiela [Southern River College]" userId="bf386e6b-4d7d-43de-b407-a69201ec0eea" providerId="ADAL" clId="{1D6C5456-FAF7-47C4-AE4A-36D3A5F63EF9}" dt="2023-10-08T11:32:27.889" v="5281" actId="1076"/>
          <ac:picMkLst>
            <pc:docMk/>
            <pc:sldMk cId="29854136" sldId="363"/>
            <ac:picMk id="7" creationId="{B30C6147-E734-4BE2-968E-4F34484E5263}"/>
          </ac:picMkLst>
        </pc:picChg>
      </pc:sldChg>
      <pc:sldChg chg="add">
        <pc:chgData name="AGNEW-BUSH Tiela [Southern River College]" userId="bf386e6b-4d7d-43de-b407-a69201ec0eea" providerId="ADAL" clId="{1D6C5456-FAF7-47C4-AE4A-36D3A5F63EF9}" dt="2023-10-08T11:33:19.797" v="5282"/>
        <pc:sldMkLst>
          <pc:docMk/>
          <pc:sldMk cId="4199348670" sldId="364"/>
        </pc:sldMkLst>
      </pc:sldChg>
      <pc:sldChg chg="modSp add mod modShow modNotesTx">
        <pc:chgData name="AGNEW-BUSH Tiela [Southern River College]" userId="bf386e6b-4d7d-43de-b407-a69201ec0eea" providerId="ADAL" clId="{1D6C5456-FAF7-47C4-AE4A-36D3A5F63EF9}" dt="2023-10-08T11:39:29.149" v="5819" actId="729"/>
        <pc:sldMkLst>
          <pc:docMk/>
          <pc:sldMk cId="3079789907" sldId="365"/>
        </pc:sldMkLst>
        <pc:picChg chg="mod">
          <ac:chgData name="AGNEW-BUSH Tiela [Southern River College]" userId="bf386e6b-4d7d-43de-b407-a69201ec0eea" providerId="ADAL" clId="{1D6C5456-FAF7-47C4-AE4A-36D3A5F63EF9}" dt="2023-10-08T11:35:41.543" v="5287" actId="1076"/>
          <ac:picMkLst>
            <pc:docMk/>
            <pc:sldMk cId="3079789907" sldId="365"/>
            <ac:picMk id="12" creationId="{5430E8FD-8047-4790-9AED-430FE69D2A9C}"/>
          </ac:picMkLst>
        </pc:picChg>
      </pc:sldChg>
      <pc:sldChg chg="addSp modSp add mod modAnim">
        <pc:chgData name="AGNEW-BUSH Tiela [Southern River College]" userId="bf386e6b-4d7d-43de-b407-a69201ec0eea" providerId="ADAL" clId="{1D6C5456-FAF7-47C4-AE4A-36D3A5F63EF9}" dt="2023-10-08T11:50:06.809" v="6862"/>
        <pc:sldMkLst>
          <pc:docMk/>
          <pc:sldMk cId="1892589236" sldId="366"/>
        </pc:sldMkLst>
        <pc:spChg chg="mod">
          <ac:chgData name="AGNEW-BUSH Tiela [Southern River College]" userId="bf386e6b-4d7d-43de-b407-a69201ec0eea" providerId="ADAL" clId="{1D6C5456-FAF7-47C4-AE4A-36D3A5F63EF9}" dt="2023-10-08T11:40:20.574" v="5966" actId="1076"/>
          <ac:spMkLst>
            <pc:docMk/>
            <pc:sldMk cId="1892589236" sldId="366"/>
            <ac:spMk id="3" creationId="{F290796A-AD37-46AE-86C8-DAD04BE46451}"/>
          </ac:spMkLst>
        </pc:spChg>
        <pc:spChg chg="mod">
          <ac:chgData name="AGNEW-BUSH Tiela [Southern River College]" userId="bf386e6b-4d7d-43de-b407-a69201ec0eea" providerId="ADAL" clId="{1D6C5456-FAF7-47C4-AE4A-36D3A5F63EF9}" dt="2023-10-08T11:48:31.540" v="6843" actId="27636"/>
          <ac:spMkLst>
            <pc:docMk/>
            <pc:sldMk cId="1892589236" sldId="366"/>
            <ac:spMk id="5" creationId="{9FB0DEF3-777F-4EC6-8218-3B52653C402D}"/>
          </ac:spMkLst>
        </pc:spChg>
        <pc:spChg chg="mod">
          <ac:chgData name="AGNEW-BUSH Tiela [Southern River College]" userId="bf386e6b-4d7d-43de-b407-a69201ec0eea" providerId="ADAL" clId="{1D6C5456-FAF7-47C4-AE4A-36D3A5F63EF9}" dt="2023-10-08T11:49:23.769" v="6860" actId="207"/>
          <ac:spMkLst>
            <pc:docMk/>
            <pc:sldMk cId="1892589236" sldId="366"/>
            <ac:spMk id="7" creationId="{EBE8F480-CF8D-4B12-82BC-69CB7039A249}"/>
          </ac:spMkLst>
        </pc:spChg>
        <pc:spChg chg="mod">
          <ac:chgData name="AGNEW-BUSH Tiela [Southern River College]" userId="bf386e6b-4d7d-43de-b407-a69201ec0eea" providerId="ADAL" clId="{1D6C5456-FAF7-47C4-AE4A-36D3A5F63EF9}" dt="2023-10-08T11:40:49.533" v="5973" actId="1076"/>
          <ac:spMkLst>
            <pc:docMk/>
            <pc:sldMk cId="1892589236" sldId="366"/>
            <ac:spMk id="8" creationId="{5872604D-DD1E-4281-887D-C45D51219E9A}"/>
          </ac:spMkLst>
        </pc:spChg>
        <pc:picChg chg="add mod">
          <ac:chgData name="AGNEW-BUSH Tiela [Southern River College]" userId="bf386e6b-4d7d-43de-b407-a69201ec0eea" providerId="ADAL" clId="{1D6C5456-FAF7-47C4-AE4A-36D3A5F63EF9}" dt="2023-10-08T11:49:15.338" v="6859" actId="1076"/>
          <ac:picMkLst>
            <pc:docMk/>
            <pc:sldMk cId="1892589236" sldId="366"/>
            <ac:picMk id="6" creationId="{B489E0F8-E260-4F74-9B01-01EF34619DD8}"/>
          </ac:picMkLst>
        </pc:picChg>
      </pc:sldChg>
      <pc:sldChg chg="addSp delSp modSp add mod delAnim">
        <pc:chgData name="AGNEW-BUSH Tiela [Southern River College]" userId="bf386e6b-4d7d-43de-b407-a69201ec0eea" providerId="ADAL" clId="{1D6C5456-FAF7-47C4-AE4A-36D3A5F63EF9}" dt="2023-10-08T11:48:17.504" v="6841" actId="14100"/>
        <pc:sldMkLst>
          <pc:docMk/>
          <pc:sldMk cId="3901658401" sldId="367"/>
        </pc:sldMkLst>
        <pc:spChg chg="mod">
          <ac:chgData name="AGNEW-BUSH Tiela [Southern River College]" userId="bf386e6b-4d7d-43de-b407-a69201ec0eea" providerId="ADAL" clId="{1D6C5456-FAF7-47C4-AE4A-36D3A5F63EF9}" dt="2023-10-08T11:45:06.029" v="6652" actId="6549"/>
          <ac:spMkLst>
            <pc:docMk/>
            <pc:sldMk cId="3901658401" sldId="367"/>
            <ac:spMk id="3" creationId="{F290796A-AD37-46AE-86C8-DAD04BE46451}"/>
          </ac:spMkLst>
        </pc:spChg>
        <pc:spChg chg="add del mod">
          <ac:chgData name="AGNEW-BUSH Tiela [Southern River College]" userId="bf386e6b-4d7d-43de-b407-a69201ec0eea" providerId="ADAL" clId="{1D6C5456-FAF7-47C4-AE4A-36D3A5F63EF9}" dt="2023-10-08T11:44:49.484" v="6638" actId="478"/>
          <ac:spMkLst>
            <pc:docMk/>
            <pc:sldMk cId="3901658401" sldId="367"/>
            <ac:spMk id="4" creationId="{6078F407-9F33-4158-B1C6-48722249971C}"/>
          </ac:spMkLst>
        </pc:spChg>
        <pc:spChg chg="mod">
          <ac:chgData name="AGNEW-BUSH Tiela [Southern River College]" userId="bf386e6b-4d7d-43de-b407-a69201ec0eea" providerId="ADAL" clId="{1D6C5456-FAF7-47C4-AE4A-36D3A5F63EF9}" dt="2023-10-08T11:46:43.128" v="6784" actId="403"/>
          <ac:spMkLst>
            <pc:docMk/>
            <pc:sldMk cId="3901658401" sldId="367"/>
            <ac:spMk id="5" creationId="{9FB0DEF3-777F-4EC6-8218-3B52653C402D}"/>
          </ac:spMkLst>
        </pc:spChg>
        <pc:spChg chg="add mod">
          <ac:chgData name="AGNEW-BUSH Tiela [Southern River College]" userId="bf386e6b-4d7d-43de-b407-a69201ec0eea" providerId="ADAL" clId="{1D6C5456-FAF7-47C4-AE4A-36D3A5F63EF9}" dt="2023-10-08T11:48:17.504" v="6841" actId="14100"/>
          <ac:spMkLst>
            <pc:docMk/>
            <pc:sldMk cId="3901658401" sldId="367"/>
            <ac:spMk id="6" creationId="{4CCFF0FC-9C14-4B6F-A194-A5E739DF2651}"/>
          </ac:spMkLst>
        </pc:spChg>
        <pc:spChg chg="del">
          <ac:chgData name="AGNEW-BUSH Tiela [Southern River College]" userId="bf386e6b-4d7d-43de-b407-a69201ec0eea" providerId="ADAL" clId="{1D6C5456-FAF7-47C4-AE4A-36D3A5F63EF9}" dt="2023-10-08T11:44:47.630" v="6637" actId="478"/>
          <ac:spMkLst>
            <pc:docMk/>
            <pc:sldMk cId="3901658401" sldId="367"/>
            <ac:spMk id="7" creationId="{EBE8F480-CF8D-4B12-82BC-69CB7039A249}"/>
          </ac:spMkLst>
        </pc:spChg>
        <pc:spChg chg="mod">
          <ac:chgData name="AGNEW-BUSH Tiela [Southern River College]" userId="bf386e6b-4d7d-43de-b407-a69201ec0eea" providerId="ADAL" clId="{1D6C5456-FAF7-47C4-AE4A-36D3A5F63EF9}" dt="2023-10-08T11:45:31.290" v="6708" actId="1076"/>
          <ac:spMkLst>
            <pc:docMk/>
            <pc:sldMk cId="3901658401" sldId="367"/>
            <ac:spMk id="8" creationId="{5872604D-DD1E-4281-887D-C45D51219E9A}"/>
          </ac:spMkLst>
        </pc:spChg>
        <pc:picChg chg="add mod">
          <ac:chgData name="AGNEW-BUSH Tiela [Southern River College]" userId="bf386e6b-4d7d-43de-b407-a69201ec0eea" providerId="ADAL" clId="{1D6C5456-FAF7-47C4-AE4A-36D3A5F63EF9}" dt="2023-10-08T11:48:08.971" v="6839" actId="1076"/>
          <ac:picMkLst>
            <pc:docMk/>
            <pc:sldMk cId="3901658401" sldId="367"/>
            <ac:picMk id="9" creationId="{A4DEC1A1-4E79-4A54-B48A-B4F63DB127D5}"/>
          </ac:picMkLst>
        </pc:picChg>
      </pc:sldChg>
      <pc:sldChg chg="addSp delSp modSp add mod">
        <pc:chgData name="AGNEW-BUSH Tiela [Southern River College]" userId="bf386e6b-4d7d-43de-b407-a69201ec0eea" providerId="ADAL" clId="{1D6C5456-FAF7-47C4-AE4A-36D3A5F63EF9}" dt="2023-10-08T11:52:50.275" v="6883" actId="14100"/>
        <pc:sldMkLst>
          <pc:docMk/>
          <pc:sldMk cId="2340858728" sldId="368"/>
        </pc:sldMkLst>
        <pc:spChg chg="mod">
          <ac:chgData name="AGNEW-BUSH Tiela [Southern River College]" userId="bf386e6b-4d7d-43de-b407-a69201ec0eea" providerId="ADAL" clId="{1D6C5456-FAF7-47C4-AE4A-36D3A5F63EF9}" dt="2023-10-08T11:51:15.777" v="6869" actId="6549"/>
          <ac:spMkLst>
            <pc:docMk/>
            <pc:sldMk cId="2340858728" sldId="368"/>
            <ac:spMk id="51" creationId="{C33993AD-FC13-41EA-8216-07D8F485902A}"/>
          </ac:spMkLst>
        </pc:spChg>
        <pc:grpChg chg="del">
          <ac:chgData name="AGNEW-BUSH Tiela [Southern River College]" userId="bf386e6b-4d7d-43de-b407-a69201ec0eea" providerId="ADAL" clId="{1D6C5456-FAF7-47C4-AE4A-36D3A5F63EF9}" dt="2023-10-08T11:52:17.157" v="6873" actId="478"/>
          <ac:grpSpMkLst>
            <pc:docMk/>
            <pc:sldMk cId="2340858728" sldId="368"/>
            <ac:grpSpMk id="20" creationId="{224EA735-BF84-425D-A383-1E43A5E56976}"/>
          </ac:grpSpMkLst>
        </pc:grpChg>
        <pc:picChg chg="mod">
          <ac:chgData name="AGNEW-BUSH Tiela [Southern River College]" userId="bf386e6b-4d7d-43de-b407-a69201ec0eea" providerId="ADAL" clId="{1D6C5456-FAF7-47C4-AE4A-36D3A5F63EF9}" dt="2023-10-08T11:51:25.559" v="6872" actId="1076"/>
          <ac:picMkLst>
            <pc:docMk/>
            <pc:sldMk cId="2340858728" sldId="368"/>
            <ac:picMk id="38" creationId="{0B8278FA-8594-4A0C-9B26-6885C7767E40}"/>
          </ac:picMkLst>
        </pc:picChg>
        <pc:picChg chg="mod">
          <ac:chgData name="AGNEW-BUSH Tiela [Southern River College]" userId="bf386e6b-4d7d-43de-b407-a69201ec0eea" providerId="ADAL" clId="{1D6C5456-FAF7-47C4-AE4A-36D3A5F63EF9}" dt="2023-10-08T11:51:23.679" v="6871" actId="1076"/>
          <ac:picMkLst>
            <pc:docMk/>
            <pc:sldMk cId="2340858728" sldId="368"/>
            <ac:picMk id="39" creationId="{5B6F9DD3-966D-4E2C-BD26-3651E05FC360}"/>
          </ac:picMkLst>
        </pc:picChg>
        <pc:picChg chg="add mod">
          <ac:chgData name="AGNEW-BUSH Tiela [Southern River College]" userId="bf386e6b-4d7d-43de-b407-a69201ec0eea" providerId="ADAL" clId="{1D6C5456-FAF7-47C4-AE4A-36D3A5F63EF9}" dt="2023-10-08T11:52:50.275" v="6883" actId="14100"/>
          <ac:picMkLst>
            <pc:docMk/>
            <pc:sldMk cId="2340858728" sldId="368"/>
            <ac:picMk id="4098" creationId="{41F6A202-32AD-4D30-A5C9-1B7EB04AD6FF}"/>
          </ac:picMkLst>
        </pc:picChg>
      </pc:sldChg>
    </pc:docChg>
  </pc:docChgLst>
</pc:chgInfo>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53A7D-06FA-4047-9890-1E1F5F3DC559}" type="datetimeFigureOut">
              <a:rPr lang="en-AU" smtClean="0"/>
              <a:t>11/10/2023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16A4F0-CA19-4581-AC6C-4B932AE8F94A}" type="slidenum">
              <a:rPr lang="en-AU" smtClean="0"/>
              <a:t>‹#›</a:t>
            </a:fld>
            <a:endParaRPr lang="en-AU"/>
          </a:p>
        </p:txBody>
      </p:sp>
    </p:spTree>
    <p:extLst>
      <p:ext uri="{BB962C8B-B14F-4D97-AF65-F5344CB8AC3E}">
        <p14:creationId xmlns:p14="http://schemas.microsoft.com/office/powerpoint/2010/main" val="3976222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Font: </a:t>
            </a:r>
            <a:r>
              <a:rPr lang="en-AU" dirty="0" err="1"/>
              <a:t>Coconutz</a:t>
            </a:r>
            <a:r>
              <a:rPr lang="en-AU" dirty="0"/>
              <a:t> by </a:t>
            </a:r>
            <a:r>
              <a:rPr lang="en-AU" dirty="0" err="1"/>
              <a:t>typefactory</a:t>
            </a:r>
            <a:r>
              <a:rPr lang="en-AU" dirty="0"/>
              <a:t> on </a:t>
            </a:r>
            <a:r>
              <a:rPr lang="en-AU" err="1"/>
              <a:t>fontspace</a:t>
            </a:r>
            <a:r>
              <a:rPr lang="en-AU"/>
              <a:t>.com</a:t>
            </a:r>
          </a:p>
        </p:txBody>
      </p:sp>
      <p:sp>
        <p:nvSpPr>
          <p:cNvPr id="4" name="Slide Number Placeholder 3"/>
          <p:cNvSpPr>
            <a:spLocks noGrp="1"/>
          </p:cNvSpPr>
          <p:nvPr>
            <p:ph type="sldNum" sz="quarter" idx="5"/>
          </p:nvPr>
        </p:nvSpPr>
        <p:spPr/>
        <p:txBody>
          <a:bodyPr/>
          <a:lstStyle/>
          <a:p>
            <a:fld id="{EC16A4F0-CA19-4581-AC6C-4B932AE8F94A}" type="slidenum">
              <a:rPr lang="en-AU" smtClean="0"/>
              <a:t>1</a:t>
            </a:fld>
            <a:endParaRPr lang="en-AU"/>
          </a:p>
        </p:txBody>
      </p:sp>
    </p:spTree>
    <p:extLst>
      <p:ext uri="{BB962C8B-B14F-4D97-AF65-F5344CB8AC3E}">
        <p14:creationId xmlns:p14="http://schemas.microsoft.com/office/powerpoint/2010/main" val="8546233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Get students to complete brain break exercise then do a deep cleansing breath to release and resettle. </a:t>
            </a:r>
          </a:p>
          <a:p>
            <a:r>
              <a:rPr lang="en-AU" dirty="0"/>
              <a:t>Instruct students to take a deep breath and close their eyes.</a:t>
            </a:r>
          </a:p>
          <a:p>
            <a:r>
              <a:rPr lang="en-AU" dirty="0"/>
              <a:t>Slowly count down from 5 and tell students to take a deep breath on each count.</a:t>
            </a:r>
          </a:p>
          <a:p>
            <a:r>
              <a:rPr lang="en-AU" dirty="0"/>
              <a:t>At 1, tell students to open their eyes and resume the lesson.</a:t>
            </a:r>
          </a:p>
        </p:txBody>
      </p:sp>
      <p:sp>
        <p:nvSpPr>
          <p:cNvPr id="4" name="Slide Number Placeholder 3"/>
          <p:cNvSpPr>
            <a:spLocks noGrp="1"/>
          </p:cNvSpPr>
          <p:nvPr>
            <p:ph type="sldNum" sz="quarter" idx="5"/>
          </p:nvPr>
        </p:nvSpPr>
        <p:spPr/>
        <p:txBody>
          <a:bodyPr/>
          <a:lstStyle/>
          <a:p>
            <a:fld id="{EC16A4F0-CA19-4581-AC6C-4B932AE8F94A}" type="slidenum">
              <a:rPr lang="en-AU" smtClean="0"/>
              <a:t>36</a:t>
            </a:fld>
            <a:endParaRPr lang="en-AU"/>
          </a:p>
        </p:txBody>
      </p:sp>
    </p:spTree>
    <p:extLst>
      <p:ext uri="{BB962C8B-B14F-4D97-AF65-F5344CB8AC3E}">
        <p14:creationId xmlns:p14="http://schemas.microsoft.com/office/powerpoint/2010/main" val="533259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I start this page by asking the students “What is this?” Usually someone will answer that it is a timeline, to which I reply “This is a timeline of the universe. It highlights the four most important moments in history.” I then reveal the four points and talk briefly about each one as they copy it down on their notes.</a:t>
            </a:r>
            <a:endParaRPr lang="en-US" dirty="0"/>
          </a:p>
        </p:txBody>
      </p:sp>
      <p:sp>
        <p:nvSpPr>
          <p:cNvPr id="4" name="Slide Number Placeholder 3"/>
          <p:cNvSpPr>
            <a:spLocks noGrp="1"/>
          </p:cNvSpPr>
          <p:nvPr>
            <p:ph type="sldNum" sz="quarter" idx="5"/>
          </p:nvPr>
        </p:nvSpPr>
        <p:spPr/>
        <p:txBody>
          <a:bodyPr/>
          <a:lstStyle/>
          <a:p>
            <a:fld id="{EC16A4F0-CA19-4581-AC6C-4B932AE8F94A}" type="slidenum">
              <a:rPr lang="en-AU" smtClean="0"/>
              <a:t>3</a:t>
            </a:fld>
            <a:endParaRPr lang="en-AU"/>
          </a:p>
        </p:txBody>
      </p:sp>
    </p:spTree>
    <p:extLst>
      <p:ext uri="{BB962C8B-B14F-4D97-AF65-F5344CB8AC3E}">
        <p14:creationId xmlns:p14="http://schemas.microsoft.com/office/powerpoint/2010/main" val="3541285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 I like to start with the idea that the universe is expanding because it leads well into </a:t>
            </a:r>
            <a:r>
              <a:rPr lang="en-GB" sz="1200" i="1" kern="1200" dirty="0">
                <a:solidFill>
                  <a:schemeClr val="tx1"/>
                </a:solidFill>
                <a:effectLst/>
                <a:latin typeface="+mn-lt"/>
                <a:ea typeface="+mn-ea"/>
                <a:cs typeface="+mn-cs"/>
              </a:rPr>
              <a:t>why </a:t>
            </a:r>
            <a:r>
              <a:rPr lang="en-GB" sz="1200" kern="1200" dirty="0">
                <a:solidFill>
                  <a:schemeClr val="tx1"/>
                </a:solidFill>
                <a:effectLst/>
                <a:latin typeface="+mn-lt"/>
                <a:ea typeface="+mn-ea"/>
                <a:cs typeface="+mn-cs"/>
              </a:rPr>
              <a:t>we believe that the universe used to be a very small place. As you click the button all of the other layers of the universe fade away leaving just the small universe from way back when. I discuss this with the students explaining that if the universe was bigger now than it was 10 million years ago, and it was constantly getting smaller as you go back in time, then you come to a time when the universe was very small. Incredibly small. As hard as this is for us to wrap our brains around, the universe was at one time small enough to fit in this room. Can you imagine how dense that would be? What would the temperature be like in such a dense place? Imagine if we packed 300 students into this classroom – what would happen to the temperature. So, the next thing that I want you to remember about the universe is that…</a:t>
            </a:r>
            <a:endParaRPr lang="en-AU" dirty="0"/>
          </a:p>
        </p:txBody>
      </p:sp>
      <p:sp>
        <p:nvSpPr>
          <p:cNvPr id="4" name="Slide Number Placeholder 3"/>
          <p:cNvSpPr>
            <a:spLocks noGrp="1"/>
          </p:cNvSpPr>
          <p:nvPr>
            <p:ph type="sldNum" sz="quarter" idx="5"/>
          </p:nvPr>
        </p:nvSpPr>
        <p:spPr/>
        <p:txBody>
          <a:bodyPr/>
          <a:lstStyle/>
          <a:p>
            <a:fld id="{EC16A4F0-CA19-4581-AC6C-4B932AE8F94A}" type="slidenum">
              <a:rPr lang="en-AU" smtClean="0"/>
              <a:t>6</a:t>
            </a:fld>
            <a:endParaRPr lang="en-AU"/>
          </a:p>
        </p:txBody>
      </p:sp>
    </p:spTree>
    <p:extLst>
      <p:ext uri="{BB962C8B-B14F-4D97-AF65-F5344CB8AC3E}">
        <p14:creationId xmlns:p14="http://schemas.microsoft.com/office/powerpoint/2010/main" val="24400675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Exit ticket ppt – slide 34</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Ensure that the sheet is swapped with a peer for marking before revealing the answers!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T/F The Big Bang Theory is a theory about how the Earth was created. FALSE! We are talking the entire universe here. The Earth has only been around for 5 billion years or so, the universe is almost three times that old. T/F The big bang theory says that the Earth is getting bigger. FALSE! It says the </a:t>
            </a:r>
            <a:r>
              <a:rPr lang="en-GB" sz="1200" kern="1200" dirty="0" err="1">
                <a:solidFill>
                  <a:schemeClr val="tx1"/>
                </a:solidFill>
                <a:effectLst/>
                <a:latin typeface="+mn-lt"/>
                <a:ea typeface="+mn-ea"/>
                <a:cs typeface="+mn-cs"/>
              </a:rPr>
              <a:t>the</a:t>
            </a:r>
            <a:r>
              <a:rPr lang="en-GB" sz="1200" kern="1200" dirty="0">
                <a:solidFill>
                  <a:schemeClr val="tx1"/>
                </a:solidFill>
                <a:effectLst/>
                <a:latin typeface="+mn-lt"/>
                <a:ea typeface="+mn-ea"/>
                <a:cs typeface="+mn-cs"/>
              </a:rPr>
              <a:t> universe is getting bigger, that it is expanding. This does not mean that everything in the universe is getting bigger. Think of a balloon. If I blow up a balloon a little bit and then I put a peanut inside, and then I kept on blowing it up bigger and bigger, causing the balloon to expand, what happens to the peanut? Nothing! We are that peanut.</a:t>
            </a:r>
            <a:endParaRPr lang="en-US" sz="1200" kern="1200" dirty="0">
              <a:solidFill>
                <a:schemeClr val="tx1"/>
              </a:solidFill>
              <a:effectLst/>
              <a:latin typeface="+mn-lt"/>
              <a:ea typeface="+mn-ea"/>
              <a:cs typeface="+mn-cs"/>
            </a:endParaRPr>
          </a:p>
          <a:p>
            <a:endParaRPr lang="en-AU" dirty="0"/>
          </a:p>
        </p:txBody>
      </p:sp>
      <p:sp>
        <p:nvSpPr>
          <p:cNvPr id="4" name="Slide Number Placeholder 3"/>
          <p:cNvSpPr>
            <a:spLocks noGrp="1"/>
          </p:cNvSpPr>
          <p:nvPr>
            <p:ph type="sldNum" sz="quarter" idx="5"/>
          </p:nvPr>
        </p:nvSpPr>
        <p:spPr/>
        <p:txBody>
          <a:bodyPr/>
          <a:lstStyle/>
          <a:p>
            <a:fld id="{EC16A4F0-CA19-4581-AC6C-4B932AE8F94A}" type="slidenum">
              <a:rPr lang="en-AU" smtClean="0"/>
              <a:t>9</a:t>
            </a:fld>
            <a:endParaRPr lang="en-AU"/>
          </a:p>
        </p:txBody>
      </p:sp>
    </p:spTree>
    <p:extLst>
      <p:ext uri="{BB962C8B-B14F-4D97-AF65-F5344CB8AC3E}">
        <p14:creationId xmlns:p14="http://schemas.microsoft.com/office/powerpoint/2010/main" val="40155607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Font: </a:t>
            </a:r>
            <a:r>
              <a:rPr lang="en-AU" dirty="0" err="1"/>
              <a:t>Coconutz</a:t>
            </a:r>
            <a:r>
              <a:rPr lang="en-AU" dirty="0"/>
              <a:t> by </a:t>
            </a:r>
            <a:r>
              <a:rPr lang="en-AU" dirty="0" err="1"/>
              <a:t>typefactory</a:t>
            </a:r>
            <a:r>
              <a:rPr lang="en-AU" dirty="0"/>
              <a:t> on </a:t>
            </a:r>
            <a:r>
              <a:rPr lang="en-AU" err="1"/>
              <a:t>fontspace</a:t>
            </a:r>
            <a:r>
              <a:rPr lang="en-AU"/>
              <a:t>.com</a:t>
            </a:r>
          </a:p>
        </p:txBody>
      </p:sp>
      <p:sp>
        <p:nvSpPr>
          <p:cNvPr id="4" name="Slide Number Placeholder 3"/>
          <p:cNvSpPr>
            <a:spLocks noGrp="1"/>
          </p:cNvSpPr>
          <p:nvPr>
            <p:ph type="sldNum" sz="quarter" idx="5"/>
          </p:nvPr>
        </p:nvSpPr>
        <p:spPr/>
        <p:txBody>
          <a:bodyPr/>
          <a:lstStyle/>
          <a:p>
            <a:fld id="{EC16A4F0-CA19-4581-AC6C-4B932AE8F94A}" type="slidenum">
              <a:rPr lang="en-AU" smtClean="0"/>
              <a:t>10</a:t>
            </a:fld>
            <a:endParaRPr lang="en-AU"/>
          </a:p>
        </p:txBody>
      </p:sp>
    </p:spTree>
    <p:extLst>
      <p:ext uri="{BB962C8B-B14F-4D97-AF65-F5344CB8AC3E}">
        <p14:creationId xmlns:p14="http://schemas.microsoft.com/office/powerpoint/2010/main" val="26543931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Font: </a:t>
            </a:r>
            <a:r>
              <a:rPr lang="en-AU" dirty="0" err="1"/>
              <a:t>Coconutz</a:t>
            </a:r>
            <a:r>
              <a:rPr lang="en-AU" dirty="0"/>
              <a:t> by </a:t>
            </a:r>
            <a:r>
              <a:rPr lang="en-AU" dirty="0" err="1"/>
              <a:t>typefactory</a:t>
            </a:r>
            <a:r>
              <a:rPr lang="en-AU" dirty="0"/>
              <a:t> on </a:t>
            </a:r>
            <a:r>
              <a:rPr lang="en-AU" err="1"/>
              <a:t>fontspace</a:t>
            </a:r>
            <a:r>
              <a:rPr lang="en-AU"/>
              <a:t>.com</a:t>
            </a:r>
          </a:p>
        </p:txBody>
      </p:sp>
      <p:sp>
        <p:nvSpPr>
          <p:cNvPr id="4" name="Slide Number Placeholder 3"/>
          <p:cNvSpPr>
            <a:spLocks noGrp="1"/>
          </p:cNvSpPr>
          <p:nvPr>
            <p:ph type="sldNum" sz="quarter" idx="5"/>
          </p:nvPr>
        </p:nvSpPr>
        <p:spPr/>
        <p:txBody>
          <a:bodyPr/>
          <a:lstStyle/>
          <a:p>
            <a:fld id="{EC16A4F0-CA19-4581-AC6C-4B932AE8F94A}" type="slidenum">
              <a:rPr lang="en-AU" smtClean="0"/>
              <a:t>11</a:t>
            </a:fld>
            <a:endParaRPr lang="en-AU"/>
          </a:p>
        </p:txBody>
      </p:sp>
    </p:spTree>
    <p:extLst>
      <p:ext uri="{BB962C8B-B14F-4D97-AF65-F5344CB8AC3E}">
        <p14:creationId xmlns:p14="http://schemas.microsoft.com/office/powerpoint/2010/main" val="497596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Exit tickets ppt – slide 35</a:t>
            </a:r>
            <a:endParaRPr lang="en-AU" dirty="0"/>
          </a:p>
        </p:txBody>
      </p:sp>
      <p:sp>
        <p:nvSpPr>
          <p:cNvPr id="4" name="Slide Number Placeholder 3"/>
          <p:cNvSpPr>
            <a:spLocks noGrp="1"/>
          </p:cNvSpPr>
          <p:nvPr>
            <p:ph type="sldNum" sz="quarter" idx="5"/>
          </p:nvPr>
        </p:nvSpPr>
        <p:spPr/>
        <p:txBody>
          <a:bodyPr/>
          <a:lstStyle/>
          <a:p>
            <a:fld id="{EC16A4F0-CA19-4581-AC6C-4B932AE8F94A}" type="slidenum">
              <a:rPr lang="en-AU" smtClean="0"/>
              <a:t>31</a:t>
            </a:fld>
            <a:endParaRPr lang="en-AU"/>
          </a:p>
        </p:txBody>
      </p:sp>
    </p:spTree>
    <p:extLst>
      <p:ext uri="{BB962C8B-B14F-4D97-AF65-F5344CB8AC3E}">
        <p14:creationId xmlns:p14="http://schemas.microsoft.com/office/powerpoint/2010/main" val="31156405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Font: </a:t>
            </a:r>
            <a:r>
              <a:rPr lang="en-AU" dirty="0" err="1"/>
              <a:t>Coconutz</a:t>
            </a:r>
            <a:r>
              <a:rPr lang="en-AU" dirty="0"/>
              <a:t> by </a:t>
            </a:r>
            <a:r>
              <a:rPr lang="en-AU" dirty="0" err="1"/>
              <a:t>typefactory</a:t>
            </a:r>
            <a:r>
              <a:rPr lang="en-AU" dirty="0"/>
              <a:t> on </a:t>
            </a:r>
            <a:r>
              <a:rPr lang="en-AU" err="1"/>
              <a:t>fontspace</a:t>
            </a:r>
            <a:r>
              <a:rPr lang="en-AU"/>
              <a:t>.com</a:t>
            </a:r>
          </a:p>
        </p:txBody>
      </p:sp>
      <p:sp>
        <p:nvSpPr>
          <p:cNvPr id="4" name="Slide Number Placeholder 3"/>
          <p:cNvSpPr>
            <a:spLocks noGrp="1"/>
          </p:cNvSpPr>
          <p:nvPr>
            <p:ph type="sldNum" sz="quarter" idx="5"/>
          </p:nvPr>
        </p:nvSpPr>
        <p:spPr/>
        <p:txBody>
          <a:bodyPr/>
          <a:lstStyle/>
          <a:p>
            <a:fld id="{EC16A4F0-CA19-4581-AC6C-4B932AE8F94A}" type="slidenum">
              <a:rPr lang="en-AU" smtClean="0"/>
              <a:t>34</a:t>
            </a:fld>
            <a:endParaRPr lang="en-AU"/>
          </a:p>
        </p:txBody>
      </p:sp>
    </p:spTree>
    <p:extLst>
      <p:ext uri="{BB962C8B-B14F-4D97-AF65-F5344CB8AC3E}">
        <p14:creationId xmlns:p14="http://schemas.microsoft.com/office/powerpoint/2010/main" val="29790972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Exit ticket ppt – slide 35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C16A4F0-CA19-4581-AC6C-4B932AE8F94A}" type="slidenum">
              <a:rPr lang="en-AU" smtClean="0"/>
              <a:t>35</a:t>
            </a:fld>
            <a:endParaRPr lang="en-AU"/>
          </a:p>
        </p:txBody>
      </p:sp>
    </p:spTree>
    <p:extLst>
      <p:ext uri="{BB962C8B-B14F-4D97-AF65-F5344CB8AC3E}">
        <p14:creationId xmlns:p14="http://schemas.microsoft.com/office/powerpoint/2010/main" val="9947235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0CED9-57D4-4754-BE06-214279C395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E159CF6D-7689-414D-8455-06BF7AC279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40E63D8-6F1A-4CC9-A049-E7DCAC45DB36}"/>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5" name="Footer Placeholder 4">
            <a:extLst>
              <a:ext uri="{FF2B5EF4-FFF2-40B4-BE49-F238E27FC236}">
                <a16:creationId xmlns:a16="http://schemas.microsoft.com/office/drawing/2014/main" id="{D53C6975-7014-4428-83FA-CBE55A8E516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488D52E-AA3F-406B-9214-A6F683399B56}"/>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580690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6AEE9-872C-45DA-AF3F-1CA11451BEF2}"/>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AD837A6-EFF9-409B-9C15-896912BC5F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3D5D39F-5EF1-4025-A27B-B143119DED95}"/>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5" name="Footer Placeholder 4">
            <a:extLst>
              <a:ext uri="{FF2B5EF4-FFF2-40B4-BE49-F238E27FC236}">
                <a16:creationId xmlns:a16="http://schemas.microsoft.com/office/drawing/2014/main" id="{76A8FDDB-137A-434D-B634-8AE8E8ED1EC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B4679B9-990E-4ED7-A571-35E63B450C76}"/>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3642028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D3FE15-C5FA-449A-8CD4-E031B90134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39953D1-629E-4A08-9403-7FB017899F7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45B0704-3383-4C28-9989-192E0D0694A4}"/>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5" name="Footer Placeholder 4">
            <a:extLst>
              <a:ext uri="{FF2B5EF4-FFF2-40B4-BE49-F238E27FC236}">
                <a16:creationId xmlns:a16="http://schemas.microsoft.com/office/drawing/2014/main" id="{E273C753-44AF-416E-B2EC-B0B0E843787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BD4F2A6-A567-4320-AEE4-8E68BCA679F4}"/>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342450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69D78-8E8B-429B-A227-E12F1743F3E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B4F77E5-EEF9-4B71-802F-A1BB0B9472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AFFB72-04F8-451D-B40B-23851902B783}"/>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5" name="Footer Placeholder 4">
            <a:extLst>
              <a:ext uri="{FF2B5EF4-FFF2-40B4-BE49-F238E27FC236}">
                <a16:creationId xmlns:a16="http://schemas.microsoft.com/office/drawing/2014/main" id="{6A969440-39F3-4DAF-835D-90D8CB9F5D0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2635246A-1DE0-47BF-B4F1-86A98D1F8A51}"/>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1754793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3DB97-CA28-4264-9372-C53F512D74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BDE2CE41-07F7-47E2-A11A-57E5E109C4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0D6488-2BB2-492E-A34F-FA7DBF14DE20}"/>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5" name="Footer Placeholder 4">
            <a:extLst>
              <a:ext uri="{FF2B5EF4-FFF2-40B4-BE49-F238E27FC236}">
                <a16:creationId xmlns:a16="http://schemas.microsoft.com/office/drawing/2014/main" id="{FFBA4962-0247-410E-86F6-897A7738DA7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26BD665-5CFC-4E7E-97AB-2BAB28F1C938}"/>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3389596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457B-916E-41EC-B3C8-EB1A25710A0F}"/>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D0D68D18-9FD1-456C-AF2C-6D275C0588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E489666-07FD-44D6-8615-208B0267043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084F3ADA-00E6-4A96-8459-ED68992B0650}"/>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6" name="Footer Placeholder 5">
            <a:extLst>
              <a:ext uri="{FF2B5EF4-FFF2-40B4-BE49-F238E27FC236}">
                <a16:creationId xmlns:a16="http://schemas.microsoft.com/office/drawing/2014/main" id="{2EF34B45-4FCB-4E19-8535-E287F9E212A0}"/>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B241770-096C-4966-BEED-D7DFF1029F9F}"/>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3938755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35F9F-C318-4F84-909C-9C8334C37AB6}"/>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F310BDCD-B263-4234-BC99-52CE040C7A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523BA9-84D1-42DE-99C6-0356EDF501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DB4DAAB8-2058-4F25-BB95-D829C6A201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7F8D64-6EF9-41EA-93EE-364F3817DB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18E9B6C4-BFCF-478C-BE02-65E12ECC60BC}"/>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8" name="Footer Placeholder 7">
            <a:extLst>
              <a:ext uri="{FF2B5EF4-FFF2-40B4-BE49-F238E27FC236}">
                <a16:creationId xmlns:a16="http://schemas.microsoft.com/office/drawing/2014/main" id="{CF80C101-21ED-48EF-A537-186CE0B28EEF}"/>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A0D5A857-C6AB-4AB3-B7D9-970CD1115730}"/>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1599532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C4BD6-4989-4A2D-85A1-CAD1B67FAC06}"/>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5FFC4FCA-A5A7-4A55-B9DE-705E94E19BA9}"/>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4" name="Footer Placeholder 3">
            <a:extLst>
              <a:ext uri="{FF2B5EF4-FFF2-40B4-BE49-F238E27FC236}">
                <a16:creationId xmlns:a16="http://schemas.microsoft.com/office/drawing/2014/main" id="{0801A987-D013-45DE-9AD0-B3F0676DD895}"/>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172A8AD-D899-4730-9D1B-251E51DFAD76}"/>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1344389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F2AFD2-C8E0-43A2-A2E2-3EFFC0E90FEE}"/>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3" name="Footer Placeholder 2">
            <a:extLst>
              <a:ext uri="{FF2B5EF4-FFF2-40B4-BE49-F238E27FC236}">
                <a16:creationId xmlns:a16="http://schemas.microsoft.com/office/drawing/2014/main" id="{E9ED0A30-C1BA-4474-A464-6C01F8CD7196}"/>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2F7F8BD4-87C9-451D-AFC0-56F640DD0E94}"/>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23476594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9EE1B-DCAF-49C5-B282-AE019B27D7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8345A2BF-7056-4EEB-B59A-BC6E3129D8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D2E09B64-E41B-43A5-AF0D-3EEE19BC62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27579B-B912-4D50-B8B9-1327940E7289}"/>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6" name="Footer Placeholder 5">
            <a:extLst>
              <a:ext uri="{FF2B5EF4-FFF2-40B4-BE49-F238E27FC236}">
                <a16:creationId xmlns:a16="http://schemas.microsoft.com/office/drawing/2014/main" id="{F65D631F-4FC1-4CD0-92E6-412E03E97F2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23461C9-16FE-4F48-86C3-1566A66C20BE}"/>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1991005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FDBC2-34C7-4388-938D-3AA6184D68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0222985B-025D-4A4B-AFE1-04E94AF107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2A51EDCF-C414-44E1-95FE-5B8ACFFD25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25F3E4-457F-48C3-8F99-A73D22B921CF}"/>
              </a:ext>
            </a:extLst>
          </p:cNvPr>
          <p:cNvSpPr>
            <a:spLocks noGrp="1"/>
          </p:cNvSpPr>
          <p:nvPr>
            <p:ph type="dt" sz="half" idx="10"/>
          </p:nvPr>
        </p:nvSpPr>
        <p:spPr/>
        <p:txBody>
          <a:bodyPr/>
          <a:lstStyle/>
          <a:p>
            <a:fld id="{FA2BD9D9-1CCA-4D31-9696-A5E23FCB3B87}" type="datetimeFigureOut">
              <a:rPr lang="en-AU" smtClean="0"/>
              <a:t>11/10/2023</a:t>
            </a:fld>
            <a:endParaRPr lang="en-AU"/>
          </a:p>
        </p:txBody>
      </p:sp>
      <p:sp>
        <p:nvSpPr>
          <p:cNvPr id="6" name="Footer Placeholder 5">
            <a:extLst>
              <a:ext uri="{FF2B5EF4-FFF2-40B4-BE49-F238E27FC236}">
                <a16:creationId xmlns:a16="http://schemas.microsoft.com/office/drawing/2014/main" id="{E937A6CC-1BBE-4D76-BAA3-56ACA8B7AB7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4AE7A34-ADAF-4C29-A8F2-8BDA9DDAD3F1}"/>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2228598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5E1ED9-DFA3-4F54-9DFB-A1B3A9455F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2D15684-C363-4DE0-9CE6-62FDE40AA1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4182A4F-7703-467B-BB13-A1E103B54D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2BD9D9-1CCA-4D31-9696-A5E23FCB3B87}" type="datetimeFigureOut">
              <a:rPr lang="en-AU" smtClean="0"/>
              <a:t>11/10/2023</a:t>
            </a:fld>
            <a:endParaRPr lang="en-AU"/>
          </a:p>
        </p:txBody>
      </p:sp>
      <p:sp>
        <p:nvSpPr>
          <p:cNvPr id="5" name="Footer Placeholder 4">
            <a:extLst>
              <a:ext uri="{FF2B5EF4-FFF2-40B4-BE49-F238E27FC236}">
                <a16:creationId xmlns:a16="http://schemas.microsoft.com/office/drawing/2014/main" id="{366E253B-590C-4718-A3B5-D322613665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B5B7140-4C44-45E8-AD52-446C9D121C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B478CB-ABE1-4FEA-811A-0AE290D79BD5}" type="slidenum">
              <a:rPr lang="en-AU" smtClean="0"/>
              <a:t>‹#›</a:t>
            </a:fld>
            <a:endParaRPr lang="en-AU"/>
          </a:p>
        </p:txBody>
      </p:sp>
    </p:spTree>
    <p:extLst>
      <p:ext uri="{BB962C8B-B14F-4D97-AF65-F5344CB8AC3E}">
        <p14:creationId xmlns:p14="http://schemas.microsoft.com/office/powerpoint/2010/main" val="273792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4.png"/><Relationship Id="rId12" Type="http://schemas.microsoft.com/office/2007/relationships/hdphoto" Target="../media/hdphoto3.wdp"/><Relationship Id="rId17" Type="http://schemas.openxmlformats.org/officeDocument/2006/relationships/image" Target="../media/image11.png"/><Relationship Id="rId2" Type="http://schemas.openxmlformats.org/officeDocument/2006/relationships/notesSlide" Target="../notesSlides/notesSlide1.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png"/><Relationship Id="rId15" Type="http://schemas.microsoft.com/office/2007/relationships/hdphoto" Target="../media/hdphoto4.wdp"/><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9.png"/></Relationships>
</file>

<file path=ppt/slides/_rels/slide10.xml.rels><?xml version="1.0" encoding="UTF-8" standalone="yes"?>
<Relationships xmlns="http://schemas.openxmlformats.org/package/2006/relationships"><Relationship Id="rId8" Type="http://schemas.openxmlformats.org/officeDocument/2006/relationships/image" Target="../media/image6.png"/><Relationship Id="rId13" Type="http://schemas.microsoft.com/office/2007/relationships/hdphoto" Target="../media/hdphoto6.wdp"/><Relationship Id="rId3" Type="http://schemas.openxmlformats.org/officeDocument/2006/relationships/image" Target="../media/image1.png"/><Relationship Id="rId7" Type="http://schemas.openxmlformats.org/officeDocument/2006/relationships/image" Target="../media/image15.png"/><Relationship Id="rId12" Type="http://schemas.openxmlformats.org/officeDocument/2006/relationships/image" Target="../media/image16.png"/><Relationship Id="rId2" Type="http://schemas.openxmlformats.org/officeDocument/2006/relationships/notesSlide" Target="../notesSlides/notesSlide5.xml"/><Relationship Id="rId16"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png"/><Relationship Id="rId11" Type="http://schemas.microsoft.com/office/2007/relationships/hdphoto" Target="../media/hdphoto3.wdp"/><Relationship Id="rId5" Type="http://schemas.openxmlformats.org/officeDocument/2006/relationships/image" Target="../media/image3.png"/><Relationship Id="rId15" Type="http://schemas.microsoft.com/office/2007/relationships/hdphoto" Target="../media/hdphoto7.wdp"/><Relationship Id="rId10" Type="http://schemas.openxmlformats.org/officeDocument/2006/relationships/image" Target="../media/image7.png"/><Relationship Id="rId4" Type="http://schemas.microsoft.com/office/2007/relationships/hdphoto" Target="../media/hdphoto1.wdp"/><Relationship Id="rId9" Type="http://schemas.microsoft.com/office/2007/relationships/hdphoto" Target="../media/hdphoto2.wdp"/><Relationship Id="rId14" Type="http://schemas.openxmlformats.org/officeDocument/2006/relationships/image" Target="../media/image17.png"/></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4.png"/><Relationship Id="rId12" Type="http://schemas.microsoft.com/office/2007/relationships/hdphoto" Target="../media/hdphoto3.wdp"/><Relationship Id="rId17" Type="http://schemas.openxmlformats.org/officeDocument/2006/relationships/image" Target="../media/image11.png"/><Relationship Id="rId2" Type="http://schemas.openxmlformats.org/officeDocument/2006/relationships/notesSlide" Target="../notesSlides/notesSlide6.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png"/><Relationship Id="rId15" Type="http://schemas.microsoft.com/office/2007/relationships/hdphoto" Target="../media/hdphoto4.wdp"/><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4.mp4"/><Relationship Id="rId1" Type="http://schemas.openxmlformats.org/officeDocument/2006/relationships/video" Target="NULL" TargetMode="Externa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4.mp4"/><Relationship Id="rId1" Type="http://schemas.openxmlformats.org/officeDocument/2006/relationships/video" Target="NULL" TargetMode="External"/><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microsoft.com/office/2007/relationships/hdphoto" Target="../media/hdphoto5.wdp"/></Relationships>
</file>

<file path=ppt/slides/_rels/slide32.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8" Type="http://schemas.openxmlformats.org/officeDocument/2006/relationships/image" Target="../media/image6.png"/><Relationship Id="rId13" Type="http://schemas.microsoft.com/office/2007/relationships/hdphoto" Target="../media/hdphoto6.wdp"/><Relationship Id="rId3" Type="http://schemas.openxmlformats.org/officeDocument/2006/relationships/image" Target="../media/image1.png"/><Relationship Id="rId7" Type="http://schemas.openxmlformats.org/officeDocument/2006/relationships/image" Target="../media/image15.png"/><Relationship Id="rId12"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4.png"/><Relationship Id="rId11" Type="http://schemas.microsoft.com/office/2007/relationships/hdphoto" Target="../media/hdphoto3.wdp"/><Relationship Id="rId5" Type="http://schemas.openxmlformats.org/officeDocument/2006/relationships/image" Target="../media/image3.png"/><Relationship Id="rId10" Type="http://schemas.openxmlformats.org/officeDocument/2006/relationships/image" Target="../media/image7.png"/><Relationship Id="rId4" Type="http://schemas.microsoft.com/office/2007/relationships/hdphoto" Target="../media/hdphoto1.wdp"/><Relationship Id="rId9" Type="http://schemas.microsoft.com/office/2007/relationships/hdphoto" Target="../media/hdphoto2.wdp"/><Relationship Id="rId14" Type="http://schemas.openxmlformats.org/officeDocument/2006/relationships/image" Target="../media/image34.jpeg"/></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microsoft.com/office/2007/relationships/hdphoto" Target="../media/hdphoto5.wdp"/></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microsoft.com/office/2007/relationships/hdphoto" Target="../media/hdphoto5.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descr="Thesaurus | Funny, cute &amp; nerdy shirts - TeeTurtle">
            <a:extLst>
              <a:ext uri="{FF2B5EF4-FFF2-40B4-BE49-F238E27FC236}">
                <a16:creationId xmlns:a16="http://schemas.microsoft.com/office/drawing/2014/main" id="{BDE79677-83B7-42F1-A675-2D5D9C4FC970}"/>
              </a:ext>
            </a:extLst>
          </p:cNvPr>
          <p:cNvPicPr/>
          <p:nvPr/>
        </p:nvPicPr>
        <p:blipFill rotWithShape="1">
          <a:blip r:embed="rId3" cstate="print">
            <a:extLst>
              <a:ext uri="{BEBA8EAE-BF5A-486C-A8C5-ECC9F3942E4B}">
                <a14:imgProps xmlns:a14="http://schemas.microsoft.com/office/drawing/2010/main">
                  <a14:imgLayer r:embed="rId4">
                    <a14:imgEffect>
                      <a14:backgroundRemoval t="3700" b="90000" l="2500" r="98600"/>
                    </a14:imgEffect>
                  </a14:imgLayer>
                </a14:imgProps>
              </a:ext>
              <a:ext uri="{28A0092B-C50C-407E-A947-70E740481C1C}">
                <a14:useLocalDpi xmlns:a14="http://schemas.microsoft.com/office/drawing/2010/main" val="0"/>
              </a:ext>
            </a:extLst>
          </a:blip>
          <a:srcRect b="13977"/>
          <a:stretch/>
        </p:blipFill>
        <p:spPr bwMode="auto">
          <a:xfrm flipH="1">
            <a:off x="9380660" y="704206"/>
            <a:ext cx="1399716" cy="1300833"/>
          </a:xfrm>
          <a:prstGeom prst="rect">
            <a:avLst/>
          </a:prstGeom>
          <a:noFill/>
        </p:spPr>
      </p:pic>
      <p:grpSp>
        <p:nvGrpSpPr>
          <p:cNvPr id="35" name="Group 34">
            <a:extLst>
              <a:ext uri="{FF2B5EF4-FFF2-40B4-BE49-F238E27FC236}">
                <a16:creationId xmlns:a16="http://schemas.microsoft.com/office/drawing/2014/main" id="{81A21944-2850-465E-A618-A756221E096E}"/>
              </a:ext>
            </a:extLst>
          </p:cNvPr>
          <p:cNvGrpSpPr/>
          <p:nvPr/>
        </p:nvGrpSpPr>
        <p:grpSpPr>
          <a:xfrm>
            <a:off x="57496" y="4247024"/>
            <a:ext cx="8755792" cy="2492127"/>
            <a:chOff x="4358510" y="1714658"/>
            <a:chExt cx="8086673" cy="2814484"/>
          </a:xfrm>
        </p:grpSpPr>
        <p:grpSp>
          <p:nvGrpSpPr>
            <p:cNvPr id="36" name="Group 35">
              <a:extLst>
                <a:ext uri="{FF2B5EF4-FFF2-40B4-BE49-F238E27FC236}">
                  <a16:creationId xmlns:a16="http://schemas.microsoft.com/office/drawing/2014/main" id="{C4946B16-6AB8-4C88-800A-1FF243C57801}"/>
                </a:ext>
              </a:extLst>
            </p:cNvPr>
            <p:cNvGrpSpPr/>
            <p:nvPr/>
          </p:nvGrpSpPr>
          <p:grpSpPr>
            <a:xfrm>
              <a:off x="4358510" y="1714658"/>
              <a:ext cx="8086673" cy="2814484"/>
              <a:chOff x="3841263" y="1733396"/>
              <a:chExt cx="8086673" cy="2492127"/>
            </a:xfrm>
          </p:grpSpPr>
          <p:sp>
            <p:nvSpPr>
              <p:cNvPr id="40" name="Rectangle: Rounded Corners 39">
                <a:extLst>
                  <a:ext uri="{FF2B5EF4-FFF2-40B4-BE49-F238E27FC236}">
                    <a16:creationId xmlns:a16="http://schemas.microsoft.com/office/drawing/2014/main" id="{F77D4487-58D4-45CD-A942-CE612ECD177B}"/>
                  </a:ext>
                </a:extLst>
              </p:cNvPr>
              <p:cNvSpPr/>
              <p:nvPr/>
            </p:nvSpPr>
            <p:spPr>
              <a:xfrm>
                <a:off x="3841263" y="1733396"/>
                <a:ext cx="8086673" cy="2492127"/>
              </a:xfrm>
              <a:prstGeom prst="roundRect">
                <a:avLst/>
              </a:prstGeom>
              <a:solidFill>
                <a:srgbClr val="2196F3">
                  <a:alpha val="50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1" name="Picture 40">
                <a:extLst>
                  <a:ext uri="{FF2B5EF4-FFF2-40B4-BE49-F238E27FC236}">
                    <a16:creationId xmlns:a16="http://schemas.microsoft.com/office/drawing/2014/main" id="{7C8C600A-B1A1-40F6-B5DF-CBD181F47ADF}"/>
                  </a:ext>
                </a:extLst>
              </p:cNvPr>
              <p:cNvPicPr>
                <a:picLocks noChangeAspect="1"/>
              </p:cNvPicPr>
              <p:nvPr/>
            </p:nvPicPr>
            <p:blipFill>
              <a:blip r:embed="rId5"/>
              <a:stretch>
                <a:fillRect/>
              </a:stretch>
            </p:blipFill>
            <p:spPr>
              <a:xfrm>
                <a:off x="3985209" y="1840690"/>
                <a:ext cx="1836486" cy="450000"/>
              </a:xfrm>
              <a:prstGeom prst="rect">
                <a:avLst/>
              </a:prstGeom>
            </p:spPr>
          </p:pic>
        </p:grpSp>
        <p:sp>
          <p:nvSpPr>
            <p:cNvPr id="37" name="Rectangle 36">
              <a:extLst>
                <a:ext uri="{FF2B5EF4-FFF2-40B4-BE49-F238E27FC236}">
                  <a16:creationId xmlns:a16="http://schemas.microsoft.com/office/drawing/2014/main" id="{DA50E9EB-9027-4AA8-9384-10C1637661B9}"/>
                </a:ext>
              </a:extLst>
            </p:cNvPr>
            <p:cNvSpPr/>
            <p:nvPr/>
          </p:nvSpPr>
          <p:spPr>
            <a:xfrm>
              <a:off x="4377630" y="2344038"/>
              <a:ext cx="7992035" cy="2083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Learning about the Big Bang theory</a:t>
              </a:r>
            </a:p>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Learn about universe expansion</a:t>
              </a:r>
            </a:p>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Applying understanding</a:t>
              </a:r>
            </a:p>
          </p:txBody>
        </p:sp>
      </p:grpSp>
      <p:grpSp>
        <p:nvGrpSpPr>
          <p:cNvPr id="42" name="Group 41">
            <a:extLst>
              <a:ext uri="{FF2B5EF4-FFF2-40B4-BE49-F238E27FC236}">
                <a16:creationId xmlns:a16="http://schemas.microsoft.com/office/drawing/2014/main" id="{AB5571A5-F1ED-4E86-B199-319C985491D5}"/>
              </a:ext>
            </a:extLst>
          </p:cNvPr>
          <p:cNvGrpSpPr/>
          <p:nvPr/>
        </p:nvGrpSpPr>
        <p:grpSpPr>
          <a:xfrm>
            <a:off x="26661" y="893816"/>
            <a:ext cx="8839134" cy="1213356"/>
            <a:chOff x="67203" y="986581"/>
            <a:chExt cx="8839134" cy="1213356"/>
          </a:xfrm>
        </p:grpSpPr>
        <p:grpSp>
          <p:nvGrpSpPr>
            <p:cNvPr id="43" name="Group 42">
              <a:extLst>
                <a:ext uri="{FF2B5EF4-FFF2-40B4-BE49-F238E27FC236}">
                  <a16:creationId xmlns:a16="http://schemas.microsoft.com/office/drawing/2014/main" id="{A8B134CB-F012-4FC0-B7AA-9D4A3BA3DDC8}"/>
                </a:ext>
              </a:extLst>
            </p:cNvPr>
            <p:cNvGrpSpPr/>
            <p:nvPr/>
          </p:nvGrpSpPr>
          <p:grpSpPr>
            <a:xfrm>
              <a:off x="67203" y="986581"/>
              <a:ext cx="8839134" cy="1213356"/>
              <a:chOff x="285845" y="1714659"/>
              <a:chExt cx="3293690" cy="4456024"/>
            </a:xfrm>
          </p:grpSpPr>
          <p:sp>
            <p:nvSpPr>
              <p:cNvPr id="45" name="Rectangle: Rounded Corners 44">
                <a:extLst>
                  <a:ext uri="{FF2B5EF4-FFF2-40B4-BE49-F238E27FC236}">
                    <a16:creationId xmlns:a16="http://schemas.microsoft.com/office/drawing/2014/main" id="{73BEEEBB-0ECB-4797-AA45-BE09FA68E21A}"/>
                  </a:ext>
                </a:extLst>
              </p:cNvPr>
              <p:cNvSpPr/>
              <p:nvPr/>
            </p:nvSpPr>
            <p:spPr>
              <a:xfrm>
                <a:off x="285845" y="1714659"/>
                <a:ext cx="3293690" cy="4456024"/>
              </a:xfrm>
              <a:prstGeom prst="roundRect">
                <a:avLst/>
              </a:prstGeom>
              <a:solidFill>
                <a:srgbClr val="2196F3">
                  <a:alpha val="50196"/>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Rectangle 45">
                <a:extLst>
                  <a:ext uri="{FF2B5EF4-FFF2-40B4-BE49-F238E27FC236}">
                    <a16:creationId xmlns:a16="http://schemas.microsoft.com/office/drawing/2014/main" id="{EC10451A-2B7A-4833-8536-3BF69E9486BF}"/>
                  </a:ext>
                </a:extLst>
              </p:cNvPr>
              <p:cNvSpPr/>
              <p:nvPr/>
            </p:nvSpPr>
            <p:spPr>
              <a:xfrm>
                <a:off x="310114" y="3875127"/>
                <a:ext cx="3249855" cy="1912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The Big Bang</a:t>
                </a:r>
              </a:p>
            </p:txBody>
          </p:sp>
        </p:grpSp>
        <p:pic>
          <p:nvPicPr>
            <p:cNvPr id="44" name="Picture 43">
              <a:extLst>
                <a:ext uri="{FF2B5EF4-FFF2-40B4-BE49-F238E27FC236}">
                  <a16:creationId xmlns:a16="http://schemas.microsoft.com/office/drawing/2014/main" id="{15924A03-2A92-48CA-A09D-BBC8608CA533}"/>
                </a:ext>
              </a:extLst>
            </p:cNvPr>
            <p:cNvPicPr>
              <a:picLocks noChangeAspect="1"/>
            </p:cNvPicPr>
            <p:nvPr/>
          </p:nvPicPr>
          <p:blipFill>
            <a:blip r:embed="rId6"/>
            <a:stretch>
              <a:fillRect/>
            </a:stretch>
          </p:blipFill>
          <p:spPr>
            <a:xfrm>
              <a:off x="260935" y="1088609"/>
              <a:ext cx="4711224" cy="450000"/>
            </a:xfrm>
            <a:prstGeom prst="rect">
              <a:avLst/>
            </a:prstGeom>
          </p:spPr>
        </p:pic>
      </p:grpSp>
      <p:grpSp>
        <p:nvGrpSpPr>
          <p:cNvPr id="47" name="Group 46">
            <a:extLst>
              <a:ext uri="{FF2B5EF4-FFF2-40B4-BE49-F238E27FC236}">
                <a16:creationId xmlns:a16="http://schemas.microsoft.com/office/drawing/2014/main" id="{30768D24-1492-42D3-9E07-E3E9354B3724}"/>
              </a:ext>
            </a:extLst>
          </p:cNvPr>
          <p:cNvGrpSpPr/>
          <p:nvPr/>
        </p:nvGrpSpPr>
        <p:grpSpPr>
          <a:xfrm>
            <a:off x="57495" y="2165431"/>
            <a:ext cx="8755793" cy="2036788"/>
            <a:chOff x="67202" y="2243556"/>
            <a:chExt cx="8755793" cy="2036788"/>
          </a:xfrm>
        </p:grpSpPr>
        <p:grpSp>
          <p:nvGrpSpPr>
            <p:cNvPr id="48" name="Group 47">
              <a:extLst>
                <a:ext uri="{FF2B5EF4-FFF2-40B4-BE49-F238E27FC236}">
                  <a16:creationId xmlns:a16="http://schemas.microsoft.com/office/drawing/2014/main" id="{32F65A3D-4DC1-468F-8216-746E2F97F022}"/>
                </a:ext>
              </a:extLst>
            </p:cNvPr>
            <p:cNvGrpSpPr/>
            <p:nvPr/>
          </p:nvGrpSpPr>
          <p:grpSpPr>
            <a:xfrm>
              <a:off x="67202" y="2243556"/>
              <a:ext cx="8755793" cy="2036788"/>
              <a:chOff x="284427" y="1635755"/>
              <a:chExt cx="3989970" cy="2239614"/>
            </a:xfrm>
          </p:grpSpPr>
          <p:sp>
            <p:nvSpPr>
              <p:cNvPr id="50" name="Rectangle: Rounded Corners 49">
                <a:extLst>
                  <a:ext uri="{FF2B5EF4-FFF2-40B4-BE49-F238E27FC236}">
                    <a16:creationId xmlns:a16="http://schemas.microsoft.com/office/drawing/2014/main" id="{2E4B3C3E-C9FA-483E-819E-AFE86B29C6EE}"/>
                  </a:ext>
                </a:extLst>
              </p:cNvPr>
              <p:cNvSpPr/>
              <p:nvPr/>
            </p:nvSpPr>
            <p:spPr>
              <a:xfrm>
                <a:off x="284427" y="1635755"/>
                <a:ext cx="3989970" cy="2239614"/>
              </a:xfrm>
              <a:prstGeom prst="roundRect">
                <a:avLst/>
              </a:prstGeom>
              <a:solidFill>
                <a:srgbClr val="009688">
                  <a:alpha val="50196"/>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1" name="Rectangle 50">
                <a:extLst>
                  <a:ext uri="{FF2B5EF4-FFF2-40B4-BE49-F238E27FC236}">
                    <a16:creationId xmlns:a16="http://schemas.microsoft.com/office/drawing/2014/main" id="{C33993AD-FC13-41EA-8216-07D8F485902A}"/>
                  </a:ext>
                </a:extLst>
              </p:cNvPr>
              <p:cNvSpPr/>
              <p:nvPr/>
            </p:nvSpPr>
            <p:spPr>
              <a:xfrm>
                <a:off x="311912" y="2228988"/>
                <a:ext cx="3925224" cy="1596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Ø"/>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Define the Big Bang Hypothesis for how the universe began</a:t>
                </a:r>
              </a:p>
              <a:p>
                <a:pPr marL="342900" indent="-342900">
                  <a:buFont typeface="Wingdings" panose="05000000000000000000" pitchFamily="2" charset="2"/>
                  <a:buChar char="Ø"/>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State that the universe is expanding</a:t>
                </a:r>
              </a:p>
            </p:txBody>
          </p:sp>
        </p:grpSp>
        <p:pic>
          <p:nvPicPr>
            <p:cNvPr id="49" name="Picture 48">
              <a:extLst>
                <a:ext uri="{FF2B5EF4-FFF2-40B4-BE49-F238E27FC236}">
                  <a16:creationId xmlns:a16="http://schemas.microsoft.com/office/drawing/2014/main" id="{8BBA0449-9A1C-4D2C-B1A6-F8787CF4EE96}"/>
                </a:ext>
              </a:extLst>
            </p:cNvPr>
            <p:cNvPicPr>
              <a:picLocks noChangeAspect="1"/>
            </p:cNvPicPr>
            <p:nvPr/>
          </p:nvPicPr>
          <p:blipFill>
            <a:blip r:embed="rId7"/>
            <a:stretch>
              <a:fillRect/>
            </a:stretch>
          </p:blipFill>
          <p:spPr>
            <a:xfrm>
              <a:off x="260935" y="2349372"/>
              <a:ext cx="4893061" cy="360000"/>
            </a:xfrm>
            <a:prstGeom prst="rect">
              <a:avLst/>
            </a:prstGeom>
          </p:spPr>
        </p:pic>
      </p:grpSp>
      <p:grpSp>
        <p:nvGrpSpPr>
          <p:cNvPr id="52" name="Group 51">
            <a:extLst>
              <a:ext uri="{FF2B5EF4-FFF2-40B4-BE49-F238E27FC236}">
                <a16:creationId xmlns:a16="http://schemas.microsoft.com/office/drawing/2014/main" id="{1C16EB03-519A-4AEF-91B1-7D2768EF84A8}"/>
              </a:ext>
            </a:extLst>
          </p:cNvPr>
          <p:cNvGrpSpPr/>
          <p:nvPr/>
        </p:nvGrpSpPr>
        <p:grpSpPr>
          <a:xfrm>
            <a:off x="8883922" y="2165431"/>
            <a:ext cx="3254007" cy="4573720"/>
            <a:chOff x="8588828" y="2243556"/>
            <a:chExt cx="3515265" cy="4573720"/>
          </a:xfrm>
        </p:grpSpPr>
        <p:sp>
          <p:nvSpPr>
            <p:cNvPr id="53" name="Rectangle: Rounded Corners 52">
              <a:extLst>
                <a:ext uri="{FF2B5EF4-FFF2-40B4-BE49-F238E27FC236}">
                  <a16:creationId xmlns:a16="http://schemas.microsoft.com/office/drawing/2014/main" id="{03D99C4E-C691-4484-9512-EF7C048E3426}"/>
                </a:ext>
              </a:extLst>
            </p:cNvPr>
            <p:cNvSpPr/>
            <p:nvPr/>
          </p:nvSpPr>
          <p:spPr>
            <a:xfrm>
              <a:off x="8588828" y="2243556"/>
              <a:ext cx="3515265" cy="4573720"/>
            </a:xfrm>
            <a:prstGeom prst="roundRect">
              <a:avLst/>
            </a:prstGeom>
            <a:solidFill>
              <a:srgbClr val="009688">
                <a:alpha val="50000"/>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54" name="Picture 53">
              <a:extLst>
                <a:ext uri="{FF2B5EF4-FFF2-40B4-BE49-F238E27FC236}">
                  <a16:creationId xmlns:a16="http://schemas.microsoft.com/office/drawing/2014/main" id="{ED3576FD-6365-4685-BCAC-5B1152256F00}"/>
                </a:ext>
              </a:extLst>
            </p:cNvPr>
            <p:cNvPicPr>
              <a:picLocks noChangeAspect="1"/>
            </p:cNvPicPr>
            <p:nvPr/>
          </p:nvPicPr>
          <p:blipFill>
            <a:blip r:embed="rId8"/>
            <a:stretch>
              <a:fillRect/>
            </a:stretch>
          </p:blipFill>
          <p:spPr>
            <a:xfrm>
              <a:off x="8859507" y="2339940"/>
              <a:ext cx="2944906" cy="360203"/>
            </a:xfrm>
            <a:prstGeom prst="rect">
              <a:avLst/>
            </a:prstGeom>
          </p:spPr>
        </p:pic>
        <p:sp>
          <p:nvSpPr>
            <p:cNvPr id="55" name="Rectangle 54">
              <a:extLst>
                <a:ext uri="{FF2B5EF4-FFF2-40B4-BE49-F238E27FC236}">
                  <a16:creationId xmlns:a16="http://schemas.microsoft.com/office/drawing/2014/main" id="{AAC026DB-6164-465E-B76E-757AF041FCD2}"/>
                </a:ext>
              </a:extLst>
            </p:cNvPr>
            <p:cNvSpPr/>
            <p:nvPr/>
          </p:nvSpPr>
          <p:spPr>
            <a:xfrm>
              <a:off x="8602555" y="2743762"/>
              <a:ext cx="3472273" cy="3983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ü"/>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Workbook or laptop (for writing)</a:t>
              </a:r>
            </a:p>
            <a:p>
              <a:pPr marL="342900" indent="-342900">
                <a:buFont typeface="Wingdings" panose="05000000000000000000" pitchFamily="2" charset="2"/>
                <a:buChar char="ü"/>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Pen</a:t>
              </a:r>
            </a:p>
          </p:txBody>
        </p:sp>
      </p:grpSp>
      <p:pic>
        <p:nvPicPr>
          <p:cNvPr id="1030" name="Picture 6" descr="Blank Calendar Vector Art, Icons, and Graphics for Free Download">
            <a:extLst>
              <a:ext uri="{FF2B5EF4-FFF2-40B4-BE49-F238E27FC236}">
                <a16:creationId xmlns:a16="http://schemas.microsoft.com/office/drawing/2014/main" id="{463028CE-8BC3-42E6-9BFC-EF2ABD623CB3}"/>
              </a:ext>
            </a:extLst>
          </p:cNvPr>
          <p:cNvPicPr>
            <a:picLocks noChangeAspect="1" noChangeArrowheads="1"/>
          </p:cNvPicPr>
          <p:nvPr/>
        </p:nvPicPr>
        <p:blipFill rotWithShape="1">
          <a:blip r:embed="rId9">
            <a:extLst>
              <a:ext uri="{BEBA8EAE-BF5A-486C-A8C5-ECC9F3942E4B}">
                <a14:imgProps xmlns:a14="http://schemas.microsoft.com/office/drawing/2010/main">
                  <a14:imgLayer r:embed="rId10">
                    <a14:imgEffect>
                      <a14:backgroundRemoval t="10000" b="91000" l="70232" r="96435">
                        <a14:foregroundMark x1="79857" y1="55500" x2="84135" y2="53500"/>
                        <a14:foregroundMark x1="80214" y1="80000" x2="82888" y2="60500"/>
                        <a14:foregroundMark x1="82888" y1="60500" x2="83244" y2="45500"/>
                        <a14:foregroundMark x1="83244" y1="45500" x2="81640" y2="37500"/>
                        <a14:foregroundMark x1="73975" y1="71500" x2="73440" y2="38000"/>
                        <a14:foregroundMark x1="70588" y1="67000" x2="70588" y2="39000"/>
                        <a14:foregroundMark x1="90553" y1="72000" x2="89840" y2="44000"/>
                        <a14:foregroundMark x1="95544" y1="70500" x2="94652" y2="45500"/>
                        <a14:foregroundMark x1="93761" y1="86000" x2="93761" y2="86000"/>
                        <a14:foregroundMark x1="95722" y1="88000" x2="95722" y2="88000"/>
                        <a14:foregroundMark x1="71836" y1="86500" x2="70588" y2="72000"/>
                        <a14:foregroundMark x1="70410" y1="87000" x2="70410" y2="87000"/>
                        <a14:foregroundMark x1="74332" y1="90000" x2="79857" y2="89000"/>
                        <a14:foregroundMark x1="79857" y1="89000" x2="90196" y2="90500"/>
                        <a14:foregroundMark x1="92513" y1="90500" x2="73619" y2="91000"/>
                        <a14:foregroundMark x1="96078" y1="90000" x2="96078" y2="90000"/>
                        <a14:foregroundMark x1="95187" y1="90000" x2="96435" y2="88500"/>
                        <a14:foregroundMark x1="96435" y1="29000" x2="95722" y2="20500"/>
                        <a14:foregroundMark x1="77184" y1="17000" x2="77184" y2="10500"/>
                      </a14:backgroundRemoval>
                    </a14:imgEffect>
                  </a14:imgLayer>
                </a14:imgProps>
              </a:ext>
              <a:ext uri="{28A0092B-C50C-407E-A947-70E740481C1C}">
                <a14:useLocalDpi xmlns:a14="http://schemas.microsoft.com/office/drawing/2010/main" val="0"/>
              </a:ext>
            </a:extLst>
          </a:blip>
          <a:srcRect l="67029"/>
          <a:stretch/>
        </p:blipFill>
        <p:spPr bwMode="auto">
          <a:xfrm>
            <a:off x="10660665" y="0"/>
            <a:ext cx="1531336" cy="16557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7774D16F-62BB-45E9-AE29-DF0A086A7B2E}"/>
              </a:ext>
            </a:extLst>
          </p:cNvPr>
          <p:cNvSpPr/>
          <p:nvPr/>
        </p:nvSpPr>
        <p:spPr>
          <a:xfrm>
            <a:off x="10804334" y="551329"/>
            <a:ext cx="1190209" cy="819601"/>
          </a:xfrm>
          <a:prstGeom prst="rect">
            <a:avLst/>
          </a:prstGeom>
          <a:solidFill>
            <a:srgbClr val="F1F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volini" panose="03000502040302020204" pitchFamily="66" charset="0"/>
                <a:cs typeface="Cavolini" panose="03000502040302020204" pitchFamily="66" charset="0"/>
              </a:rPr>
              <a:t>Oct</a:t>
            </a:r>
          </a:p>
          <a:p>
            <a:pPr algn="ctr"/>
            <a:r>
              <a:rPr lang="en-US" sz="2400" b="1" dirty="0">
                <a:solidFill>
                  <a:schemeClr val="tx1"/>
                </a:solidFill>
                <a:latin typeface="Cavolini" panose="03000502040302020204" pitchFamily="66" charset="0"/>
                <a:cs typeface="Cavolini" panose="03000502040302020204" pitchFamily="66" charset="0"/>
              </a:rPr>
              <a:t>11</a:t>
            </a:r>
            <a:endParaRPr lang="en-AU" sz="2400" b="1" dirty="0">
              <a:solidFill>
                <a:schemeClr val="tx1"/>
              </a:solidFill>
              <a:latin typeface="Cavolini" panose="03000502040302020204" pitchFamily="66" charset="0"/>
              <a:cs typeface="Cavolini" panose="03000502040302020204" pitchFamily="66" charset="0"/>
            </a:endParaRPr>
          </a:p>
        </p:txBody>
      </p:sp>
      <p:pic>
        <p:nvPicPr>
          <p:cNvPr id="32" name="Picture 31" descr="Formula for Success | Funny, cute &amp; nerdy shirts - TeeTurtle">
            <a:extLst>
              <a:ext uri="{FF2B5EF4-FFF2-40B4-BE49-F238E27FC236}">
                <a16:creationId xmlns:a16="http://schemas.microsoft.com/office/drawing/2014/main" id="{2E615A08-A191-4542-A986-21BEA5B61713}"/>
              </a:ext>
            </a:extLst>
          </p:cNvPr>
          <p:cNvPicPr/>
          <p:nvPr/>
        </p:nvPicPr>
        <p:blipFill rotWithShape="1">
          <a:blip r:embed="rId11" cstate="print">
            <a:extLst>
              <a:ext uri="{BEBA8EAE-BF5A-486C-A8C5-ECC9F3942E4B}">
                <a14:imgProps xmlns:a14="http://schemas.microsoft.com/office/drawing/2010/main">
                  <a14:imgLayer r:embed="rId12">
                    <a14:imgEffect>
                      <a14:backgroundRemoval t="10000" b="95000" l="7100" r="94000">
                        <a14:foregroundMark x1="52300" y1="53600" x2="62100" y2="76600"/>
                        <a14:foregroundMark x1="27900" y1="33900" x2="27900" y2="42700"/>
                        <a14:foregroundMark x1="9100" y1="91000" x2="8800" y2="86600"/>
                        <a14:foregroundMark x1="13400" y1="91400" x2="12800" y2="87600"/>
                        <a14:foregroundMark x1="17900" y1="90100" x2="17600" y2="88100"/>
                        <a14:foregroundMark x1="22400" y1="89700" x2="22700" y2="87800"/>
                        <a14:foregroundMark x1="28300" y1="90400" x2="27600" y2="87900"/>
                        <a14:foregroundMark x1="33200" y1="90400" x2="33200" y2="88500"/>
                        <a14:foregroundMark x1="36700" y1="90400" x2="36900" y2="89000"/>
                        <a14:foregroundMark x1="44400" y1="89800" x2="44400" y2="88000"/>
                        <a14:foregroundMark x1="47900" y1="89700" x2="48000" y2="87800"/>
                        <a14:foregroundMark x1="53100" y1="89900" x2="53300" y2="88400"/>
                        <a14:foregroundMark x1="62800" y1="89800" x2="60300" y2="87500"/>
                        <a14:foregroundMark x1="64500" y1="90700" x2="64200" y2="88500"/>
                        <a14:foregroundMark x1="69300" y1="90300" x2="69000" y2="87800"/>
                        <a14:foregroundMark x1="73900" y1="90100" x2="73800" y2="87600"/>
                        <a14:foregroundMark x1="79100" y1="90000" x2="78800" y2="87400"/>
                        <a14:foregroundMark x1="85300" y1="89400" x2="83300" y2="87700"/>
                        <a14:foregroundMark x1="89400" y1="89500" x2="87500" y2="88100"/>
                        <a14:foregroundMark x1="49800" y1="54500" x2="54600" y2="52500"/>
                        <a14:backgroundMark x1="19100" y1="87400" x2="19100" y2="87400"/>
                        <a14:backgroundMark x1="38200" y1="88600" x2="38200" y2="88600"/>
                        <a14:backgroundMark x1="54600" y1="87800" x2="54900" y2="88000"/>
                        <a14:backgroundMark x1="24500" y1="49100" x2="24500" y2="49100"/>
                      </a14:backgroundRemoval>
                    </a14:imgEffect>
                  </a14:imgLayer>
                </a14:imgProps>
              </a:ext>
              <a:ext uri="{28A0092B-C50C-407E-A947-70E740481C1C}">
                <a14:useLocalDpi xmlns:a14="http://schemas.microsoft.com/office/drawing/2010/main" val="0"/>
              </a:ext>
            </a:extLst>
          </a:blip>
          <a:srcRect l="20106" t="9840" r="9759" b="16289"/>
          <a:stretch/>
        </p:blipFill>
        <p:spPr bwMode="auto">
          <a:xfrm flipH="1">
            <a:off x="6489897" y="16915"/>
            <a:ext cx="753894" cy="92009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3228746E-C596-4734-8C14-42BF698D2AED}"/>
              </a:ext>
            </a:extLst>
          </p:cNvPr>
          <p:cNvPicPr>
            <a:picLocks noChangeAspect="1"/>
          </p:cNvPicPr>
          <p:nvPr/>
        </p:nvPicPr>
        <p:blipFill>
          <a:blip r:embed="rId13"/>
          <a:stretch>
            <a:fillRect/>
          </a:stretch>
        </p:blipFill>
        <p:spPr>
          <a:xfrm>
            <a:off x="91791" y="60110"/>
            <a:ext cx="6283891" cy="928575"/>
          </a:xfrm>
          <a:prstGeom prst="rect">
            <a:avLst/>
          </a:prstGeom>
        </p:spPr>
      </p:pic>
      <p:pic>
        <p:nvPicPr>
          <p:cNvPr id="38" name="Picture 37" descr="We Still Love You, Pluto | Funny, cute &amp; nerdy shirts - TeeTurtle">
            <a:extLst>
              <a:ext uri="{FF2B5EF4-FFF2-40B4-BE49-F238E27FC236}">
                <a16:creationId xmlns:a16="http://schemas.microsoft.com/office/drawing/2014/main" id="{3CE76A40-F384-4360-BF6F-7A3FC06683A6}"/>
              </a:ext>
            </a:extLst>
          </p:cNvPr>
          <p:cNvPicPr>
            <a:picLocks noChangeAspect="1"/>
          </p:cNvPicPr>
          <p:nvPr/>
        </p:nvPicPr>
        <p:blipFill rotWithShape="1">
          <a:blip r:embed="rId14">
            <a:extLst>
              <a:ext uri="{BEBA8EAE-BF5A-486C-A8C5-ECC9F3942E4B}">
                <a14:imgProps xmlns:a14="http://schemas.microsoft.com/office/drawing/2010/main">
                  <a14:imgLayer r:embed="rId15">
                    <a14:imgEffect>
                      <a14:backgroundRemoval t="10000" b="90000" l="6500" r="94400">
                        <a14:foregroundMark x1="14600" y1="78500" x2="14600" y2="78500"/>
                        <a14:foregroundMark x1="22300" y1="78300" x2="22300" y2="78300"/>
                        <a14:foregroundMark x1="26500" y1="82200" x2="26500" y2="82200"/>
                        <a14:foregroundMark x1="31800" y1="82500" x2="31800" y2="82500"/>
                        <a14:foregroundMark x1="36000" y1="80600" x2="36000" y2="80600"/>
                        <a14:foregroundMark x1="36000" y1="79200" x2="37400" y2="81500"/>
                        <a14:foregroundMark x1="25600" y1="80500" x2="28900" y2="81900"/>
                        <a14:foregroundMark x1="33400" y1="80200" x2="34600" y2="78800"/>
                        <a14:foregroundMark x1="9000" y1="70900" x2="10000" y2="73500"/>
                        <a14:foregroundMark x1="10900" y1="74700" x2="12600" y2="76600"/>
                        <a14:foregroundMark x1="9000" y1="70100" x2="9400" y2="66200"/>
                        <a14:foregroundMark x1="9900" y1="64900" x2="12000" y2="62700"/>
                        <a14:foregroundMark x1="13500" y1="61500" x2="16200" y2="60600"/>
                        <a14:foregroundMark x1="42100" y1="80900" x2="42500" y2="79100"/>
                        <a14:foregroundMark x1="48500" y1="83700" x2="47300" y2="81800"/>
                        <a14:foregroundMark x1="46500" y1="81600" x2="44900" y2="79200"/>
                        <a14:foregroundMark x1="51900" y1="84000" x2="51200" y2="82600"/>
                        <a14:foregroundMark x1="53400" y1="81600" x2="55200" y2="79000"/>
                        <a14:foregroundMark x1="56900" y1="81300" x2="57700" y2="79700"/>
                        <a14:foregroundMark x1="63800" y1="81700" x2="64600" y2="79800"/>
                        <a14:foregroundMark x1="59600" y1="80100" x2="62200" y2="80000"/>
                        <a14:foregroundMark x1="69200" y1="83300" x2="69400" y2="81900"/>
                        <a14:foregroundMark x1="74700" y1="83300" x2="74700" y2="81900"/>
                        <a14:foregroundMark x1="66800" y1="79900" x2="68400" y2="81000"/>
                        <a14:foregroundMark x1="75800" y1="81000" x2="78100" y2="78800"/>
                        <a14:foregroundMark x1="86600" y1="80100" x2="87800" y2="77600"/>
                        <a14:foregroundMark x1="82000" y1="77900" x2="84800" y2="78000"/>
                        <a14:foregroundMark x1="84400" y1="60100" x2="87600" y2="61000"/>
                        <a14:foregroundMark x1="92500" y1="66700" x2="90100" y2="62800"/>
                        <a14:foregroundMark x1="90100" y1="75600" x2="92500" y2="72200"/>
                        <a14:foregroundMark x1="91000" y1="58000" x2="91000" y2="58000"/>
                        <a14:foregroundMark x1="89500" y1="49700" x2="89500" y2="49700"/>
                        <a14:foregroundMark x1="85200" y1="48100" x2="85200" y2="48100"/>
                        <a14:foregroundMark x1="84400" y1="36500" x2="84400" y2="36500"/>
                        <a14:foregroundMark x1="87200" y1="34600" x2="87200" y2="34600"/>
                        <a14:foregroundMark x1="88700" y1="27900" x2="88700" y2="27900"/>
                        <a14:foregroundMark x1="81500" y1="25800" x2="81500" y2="25800"/>
                        <a14:foregroundMark x1="75900" y1="24200" x2="75900" y2="24200"/>
                        <a14:foregroundMark x1="76800" y1="20600" x2="76800" y2="20600"/>
                        <a14:foregroundMark x1="71100" y1="21700" x2="71100" y2="21700"/>
                        <a14:foregroundMark x1="69500" y1="16900" x2="69500" y2="16900"/>
                        <a14:foregroundMark x1="25400" y1="22600" x2="25400" y2="22600"/>
                        <a14:foregroundMark x1="22600" y1="20700" x2="22600" y2="20700"/>
                        <a14:foregroundMark x1="16700" y1="21300" x2="16700" y2="21300"/>
                        <a14:foregroundMark x1="18500" y1="29000" x2="18500" y2="29000"/>
                        <a14:foregroundMark x1="14800" y1="36900" x2="14800" y2="36900"/>
                        <a14:foregroundMark x1="10800" y1="37400" x2="10800" y2="37400"/>
                        <a14:foregroundMark x1="12300" y1="31700" x2="12300" y2="31700"/>
                        <a14:foregroundMark x1="8100" y1="56700" x2="8100" y2="56700"/>
                        <a14:foregroundMark x1="12600" y1="50600" x2="12600" y2="50600"/>
                        <a14:foregroundMark x1="8500" y1="48500" x2="8500" y2="48500"/>
                        <a14:foregroundMark x1="13200" y1="45900" x2="13200" y2="45900"/>
                      </a14:backgroundRemoval>
                    </a14:imgEffect>
                  </a14:imgLayer>
                </a14:imgProps>
              </a:ext>
              <a:ext uri="{28A0092B-C50C-407E-A947-70E740481C1C}">
                <a14:useLocalDpi xmlns:a14="http://schemas.microsoft.com/office/drawing/2010/main" val="0"/>
              </a:ext>
            </a:extLst>
          </a:blip>
          <a:srcRect l="6615" t="13889" r="5422" b="9444"/>
          <a:stretch/>
        </p:blipFill>
        <p:spPr bwMode="auto">
          <a:xfrm>
            <a:off x="9479004" y="4685737"/>
            <a:ext cx="2499643" cy="2178387"/>
          </a:xfrm>
          <a:prstGeom prst="rect">
            <a:avLst/>
          </a:prstGeom>
          <a:noFill/>
        </p:spPr>
      </p:pic>
      <p:grpSp>
        <p:nvGrpSpPr>
          <p:cNvPr id="27" name="Group 26">
            <a:extLst>
              <a:ext uri="{FF2B5EF4-FFF2-40B4-BE49-F238E27FC236}">
                <a16:creationId xmlns:a16="http://schemas.microsoft.com/office/drawing/2014/main" id="{2882512E-3C32-4EEE-B876-5F0FD6599502}"/>
              </a:ext>
            </a:extLst>
          </p:cNvPr>
          <p:cNvGrpSpPr/>
          <p:nvPr/>
        </p:nvGrpSpPr>
        <p:grpSpPr>
          <a:xfrm>
            <a:off x="220393" y="1290169"/>
            <a:ext cx="11743450" cy="5293306"/>
            <a:chOff x="251093" y="1464710"/>
            <a:chExt cx="11743450" cy="5293306"/>
          </a:xfrm>
        </p:grpSpPr>
        <p:sp>
          <p:nvSpPr>
            <p:cNvPr id="28" name="Rectangle: Rounded Corners 27">
              <a:extLst>
                <a:ext uri="{FF2B5EF4-FFF2-40B4-BE49-F238E27FC236}">
                  <a16:creationId xmlns:a16="http://schemas.microsoft.com/office/drawing/2014/main" id="{FAE45731-EB05-4BBC-ADE7-8BEFB44E2347}"/>
                </a:ext>
              </a:extLst>
            </p:cNvPr>
            <p:cNvSpPr/>
            <p:nvPr/>
          </p:nvSpPr>
          <p:spPr>
            <a:xfrm>
              <a:off x="251093" y="1464710"/>
              <a:ext cx="11743450" cy="5293306"/>
            </a:xfrm>
            <a:prstGeom prst="roundRect">
              <a:avLst/>
            </a:prstGeom>
            <a:solidFill>
              <a:srgbClr val="2196F3"/>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AU" dirty="0">
                <a:solidFill>
                  <a:schemeClr val="bg1"/>
                </a:solidFill>
              </a:endParaRPr>
            </a:p>
          </p:txBody>
        </p:sp>
        <p:pic>
          <p:nvPicPr>
            <p:cNvPr id="29" name="Picture 28">
              <a:extLst>
                <a:ext uri="{FF2B5EF4-FFF2-40B4-BE49-F238E27FC236}">
                  <a16:creationId xmlns:a16="http://schemas.microsoft.com/office/drawing/2014/main" id="{AD7E4766-2724-480B-A832-95A9E0406A6E}"/>
                </a:ext>
              </a:extLst>
            </p:cNvPr>
            <p:cNvPicPr>
              <a:picLocks noChangeAspect="1"/>
            </p:cNvPicPr>
            <p:nvPr/>
          </p:nvPicPr>
          <p:blipFill>
            <a:blip r:embed="rId16"/>
            <a:stretch>
              <a:fillRect/>
            </a:stretch>
          </p:blipFill>
          <p:spPr>
            <a:xfrm>
              <a:off x="3943350" y="1571388"/>
              <a:ext cx="4305300" cy="1104900"/>
            </a:xfrm>
            <a:prstGeom prst="rect">
              <a:avLst/>
            </a:prstGeom>
          </p:spPr>
        </p:pic>
        <p:sp>
          <p:nvSpPr>
            <p:cNvPr id="30" name="Rectangle 29">
              <a:extLst>
                <a:ext uri="{FF2B5EF4-FFF2-40B4-BE49-F238E27FC236}">
                  <a16:creationId xmlns:a16="http://schemas.microsoft.com/office/drawing/2014/main" id="{380DD92E-752F-4B6B-A750-FE81C32C3800}"/>
                </a:ext>
              </a:extLst>
            </p:cNvPr>
            <p:cNvSpPr/>
            <p:nvPr/>
          </p:nvSpPr>
          <p:spPr>
            <a:xfrm>
              <a:off x="826426" y="3140932"/>
              <a:ext cx="10241271" cy="28552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dirty="0">
                  <a:solidFill>
                    <a:schemeClr val="tx1"/>
                  </a:solidFill>
                  <a:latin typeface="Century Gothic" panose="020B0502020202020204" pitchFamily="34" charset="0"/>
                </a:rPr>
                <a:t>Write down the four main types of galaxies.</a:t>
              </a:r>
            </a:p>
          </p:txBody>
        </p:sp>
      </p:grpSp>
      <p:grpSp>
        <p:nvGrpSpPr>
          <p:cNvPr id="4" name="Group 3">
            <a:extLst>
              <a:ext uri="{FF2B5EF4-FFF2-40B4-BE49-F238E27FC236}">
                <a16:creationId xmlns:a16="http://schemas.microsoft.com/office/drawing/2014/main" id="{85E69651-3B37-46B5-A017-D4C2B9020D98}"/>
              </a:ext>
            </a:extLst>
          </p:cNvPr>
          <p:cNvGrpSpPr/>
          <p:nvPr/>
        </p:nvGrpSpPr>
        <p:grpSpPr>
          <a:xfrm>
            <a:off x="255499" y="1283010"/>
            <a:ext cx="11743450" cy="5293306"/>
            <a:chOff x="372793" y="1442569"/>
            <a:chExt cx="11743450" cy="5293306"/>
          </a:xfrm>
        </p:grpSpPr>
        <p:grpSp>
          <p:nvGrpSpPr>
            <p:cNvPr id="31" name="Group 30">
              <a:extLst>
                <a:ext uri="{FF2B5EF4-FFF2-40B4-BE49-F238E27FC236}">
                  <a16:creationId xmlns:a16="http://schemas.microsoft.com/office/drawing/2014/main" id="{BB26D385-B134-4D44-876F-8EE9FD14C8C5}"/>
                </a:ext>
              </a:extLst>
            </p:cNvPr>
            <p:cNvGrpSpPr/>
            <p:nvPr/>
          </p:nvGrpSpPr>
          <p:grpSpPr>
            <a:xfrm>
              <a:off x="372793" y="1442569"/>
              <a:ext cx="11743450" cy="5293306"/>
              <a:chOff x="251093" y="1464710"/>
              <a:chExt cx="11743450" cy="5293306"/>
            </a:xfrm>
          </p:grpSpPr>
          <p:sp>
            <p:nvSpPr>
              <p:cNvPr id="33" name="Rectangle: Rounded Corners 32">
                <a:extLst>
                  <a:ext uri="{FF2B5EF4-FFF2-40B4-BE49-F238E27FC236}">
                    <a16:creationId xmlns:a16="http://schemas.microsoft.com/office/drawing/2014/main" id="{D12BE2B7-76F0-4985-AF37-B6A6BE27E40C}"/>
                  </a:ext>
                </a:extLst>
              </p:cNvPr>
              <p:cNvSpPr/>
              <p:nvPr/>
            </p:nvSpPr>
            <p:spPr>
              <a:xfrm>
                <a:off x="251093" y="1464710"/>
                <a:ext cx="11743450" cy="5293306"/>
              </a:xfrm>
              <a:prstGeom prst="roundRect">
                <a:avLst/>
              </a:prstGeom>
              <a:solidFill>
                <a:srgbClr val="009688"/>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AU" dirty="0">
                  <a:solidFill>
                    <a:schemeClr val="bg1"/>
                  </a:solidFill>
                </a:endParaRPr>
              </a:p>
            </p:txBody>
          </p:sp>
          <p:sp>
            <p:nvSpPr>
              <p:cNvPr id="39" name="Rectangle 38">
                <a:extLst>
                  <a:ext uri="{FF2B5EF4-FFF2-40B4-BE49-F238E27FC236}">
                    <a16:creationId xmlns:a16="http://schemas.microsoft.com/office/drawing/2014/main" id="{4ED4EAA6-6DBE-4930-8C3F-9A0E8AAD1F24}"/>
                  </a:ext>
                </a:extLst>
              </p:cNvPr>
              <p:cNvSpPr/>
              <p:nvPr/>
            </p:nvSpPr>
            <p:spPr>
              <a:xfrm>
                <a:off x="826426" y="3140932"/>
                <a:ext cx="10241271" cy="28552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dirty="0">
                    <a:solidFill>
                      <a:schemeClr val="tx1"/>
                    </a:solidFill>
                    <a:latin typeface="Century Gothic" panose="020B0502020202020204" pitchFamily="34" charset="0"/>
                  </a:rPr>
                  <a:t>Write down the four main types of galaxies.</a:t>
                </a:r>
              </a:p>
              <a:p>
                <a:r>
                  <a:rPr lang="en-AU" sz="3600" dirty="0">
                    <a:solidFill>
                      <a:schemeClr val="tx1"/>
                    </a:solidFill>
                    <a:latin typeface="Century Gothic" panose="020B0502020202020204" pitchFamily="34" charset="0"/>
                  </a:rPr>
                  <a:t>	1. Spiral			2. Barred spiral</a:t>
                </a:r>
              </a:p>
              <a:p>
                <a:r>
                  <a:rPr lang="en-AU" sz="3600" dirty="0">
                    <a:solidFill>
                      <a:schemeClr val="tx1"/>
                    </a:solidFill>
                    <a:latin typeface="Century Gothic" panose="020B0502020202020204" pitchFamily="34" charset="0"/>
                  </a:rPr>
                  <a:t>	3. Elliptical		4. Irregular</a:t>
                </a:r>
              </a:p>
            </p:txBody>
          </p:sp>
        </p:grpSp>
        <p:pic>
          <p:nvPicPr>
            <p:cNvPr id="3" name="Picture 2">
              <a:extLst>
                <a:ext uri="{FF2B5EF4-FFF2-40B4-BE49-F238E27FC236}">
                  <a16:creationId xmlns:a16="http://schemas.microsoft.com/office/drawing/2014/main" id="{AE1FFD7A-0E0F-40B2-8B0C-DF0329AFDD09}"/>
                </a:ext>
              </a:extLst>
            </p:cNvPr>
            <p:cNvPicPr>
              <a:picLocks noChangeAspect="1"/>
            </p:cNvPicPr>
            <p:nvPr/>
          </p:nvPicPr>
          <p:blipFill>
            <a:blip r:embed="rId17"/>
            <a:stretch>
              <a:fillRect/>
            </a:stretch>
          </p:blipFill>
          <p:spPr>
            <a:xfrm>
              <a:off x="4031451" y="1575810"/>
              <a:ext cx="4426133" cy="920419"/>
            </a:xfrm>
            <a:prstGeom prst="rect">
              <a:avLst/>
            </a:prstGeom>
          </p:spPr>
        </p:pic>
      </p:grpSp>
    </p:spTree>
    <p:extLst>
      <p:ext uri="{BB962C8B-B14F-4D97-AF65-F5344CB8AC3E}">
        <p14:creationId xmlns:p14="http://schemas.microsoft.com/office/powerpoint/2010/main" val="3603810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7"/>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descr="Thesaurus | Funny, cute &amp; nerdy shirts - TeeTurtle">
            <a:extLst>
              <a:ext uri="{FF2B5EF4-FFF2-40B4-BE49-F238E27FC236}">
                <a16:creationId xmlns:a16="http://schemas.microsoft.com/office/drawing/2014/main" id="{BDE79677-83B7-42F1-A675-2D5D9C4FC970}"/>
              </a:ext>
            </a:extLst>
          </p:cNvPr>
          <p:cNvPicPr/>
          <p:nvPr/>
        </p:nvPicPr>
        <p:blipFill rotWithShape="1">
          <a:blip r:embed="rId3" cstate="print">
            <a:extLst>
              <a:ext uri="{BEBA8EAE-BF5A-486C-A8C5-ECC9F3942E4B}">
                <a14:imgProps xmlns:a14="http://schemas.microsoft.com/office/drawing/2010/main">
                  <a14:imgLayer r:embed="rId4">
                    <a14:imgEffect>
                      <a14:backgroundRemoval t="3700" b="90000" l="2500" r="98600"/>
                    </a14:imgEffect>
                  </a14:imgLayer>
                </a14:imgProps>
              </a:ext>
              <a:ext uri="{28A0092B-C50C-407E-A947-70E740481C1C}">
                <a14:useLocalDpi xmlns:a14="http://schemas.microsoft.com/office/drawing/2010/main" val="0"/>
              </a:ext>
            </a:extLst>
          </a:blip>
          <a:srcRect b="13977"/>
          <a:stretch/>
        </p:blipFill>
        <p:spPr bwMode="auto">
          <a:xfrm flipH="1">
            <a:off x="9380660" y="704206"/>
            <a:ext cx="1399716" cy="1300833"/>
          </a:xfrm>
          <a:prstGeom prst="rect">
            <a:avLst/>
          </a:prstGeom>
          <a:noFill/>
        </p:spPr>
      </p:pic>
      <p:grpSp>
        <p:nvGrpSpPr>
          <p:cNvPr id="42" name="Group 41">
            <a:extLst>
              <a:ext uri="{FF2B5EF4-FFF2-40B4-BE49-F238E27FC236}">
                <a16:creationId xmlns:a16="http://schemas.microsoft.com/office/drawing/2014/main" id="{AB5571A5-F1ED-4E86-B199-319C985491D5}"/>
              </a:ext>
            </a:extLst>
          </p:cNvPr>
          <p:cNvGrpSpPr/>
          <p:nvPr/>
        </p:nvGrpSpPr>
        <p:grpSpPr>
          <a:xfrm>
            <a:off x="117809" y="1057891"/>
            <a:ext cx="8839134" cy="1213356"/>
            <a:chOff x="67203" y="986581"/>
            <a:chExt cx="8839134" cy="1213356"/>
          </a:xfrm>
        </p:grpSpPr>
        <p:grpSp>
          <p:nvGrpSpPr>
            <p:cNvPr id="43" name="Group 42">
              <a:extLst>
                <a:ext uri="{FF2B5EF4-FFF2-40B4-BE49-F238E27FC236}">
                  <a16:creationId xmlns:a16="http://schemas.microsoft.com/office/drawing/2014/main" id="{A8B134CB-F012-4FC0-B7AA-9D4A3BA3DDC8}"/>
                </a:ext>
              </a:extLst>
            </p:cNvPr>
            <p:cNvGrpSpPr/>
            <p:nvPr/>
          </p:nvGrpSpPr>
          <p:grpSpPr>
            <a:xfrm>
              <a:off x="67203" y="986581"/>
              <a:ext cx="8839134" cy="1213356"/>
              <a:chOff x="285845" y="1714659"/>
              <a:chExt cx="3293690" cy="4456024"/>
            </a:xfrm>
          </p:grpSpPr>
          <p:sp>
            <p:nvSpPr>
              <p:cNvPr id="45" name="Rectangle: Rounded Corners 44">
                <a:extLst>
                  <a:ext uri="{FF2B5EF4-FFF2-40B4-BE49-F238E27FC236}">
                    <a16:creationId xmlns:a16="http://schemas.microsoft.com/office/drawing/2014/main" id="{73BEEEBB-0ECB-4797-AA45-BE09FA68E21A}"/>
                  </a:ext>
                </a:extLst>
              </p:cNvPr>
              <p:cNvSpPr/>
              <p:nvPr/>
            </p:nvSpPr>
            <p:spPr>
              <a:xfrm>
                <a:off x="285845" y="1714659"/>
                <a:ext cx="3293690" cy="4456024"/>
              </a:xfrm>
              <a:prstGeom prst="roundRect">
                <a:avLst/>
              </a:prstGeom>
              <a:solidFill>
                <a:srgbClr val="2196F3">
                  <a:alpha val="50196"/>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Rectangle 45">
                <a:extLst>
                  <a:ext uri="{FF2B5EF4-FFF2-40B4-BE49-F238E27FC236}">
                    <a16:creationId xmlns:a16="http://schemas.microsoft.com/office/drawing/2014/main" id="{EC10451A-2B7A-4833-8536-3BF69E9486BF}"/>
                  </a:ext>
                </a:extLst>
              </p:cNvPr>
              <p:cNvSpPr/>
              <p:nvPr/>
            </p:nvSpPr>
            <p:spPr>
              <a:xfrm>
                <a:off x="310114" y="3875127"/>
                <a:ext cx="3249855" cy="1912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The Big Bang</a:t>
                </a:r>
              </a:p>
            </p:txBody>
          </p:sp>
        </p:grpSp>
        <p:pic>
          <p:nvPicPr>
            <p:cNvPr id="44" name="Picture 43">
              <a:extLst>
                <a:ext uri="{FF2B5EF4-FFF2-40B4-BE49-F238E27FC236}">
                  <a16:creationId xmlns:a16="http://schemas.microsoft.com/office/drawing/2014/main" id="{15924A03-2A92-48CA-A09D-BBC8608CA533}"/>
                </a:ext>
              </a:extLst>
            </p:cNvPr>
            <p:cNvPicPr>
              <a:picLocks noChangeAspect="1"/>
            </p:cNvPicPr>
            <p:nvPr/>
          </p:nvPicPr>
          <p:blipFill>
            <a:blip r:embed="rId5"/>
            <a:stretch>
              <a:fillRect/>
            </a:stretch>
          </p:blipFill>
          <p:spPr>
            <a:xfrm>
              <a:off x="260935" y="1088609"/>
              <a:ext cx="4711224" cy="450000"/>
            </a:xfrm>
            <a:prstGeom prst="rect">
              <a:avLst/>
            </a:prstGeom>
          </p:spPr>
        </p:pic>
      </p:grpSp>
      <p:grpSp>
        <p:nvGrpSpPr>
          <p:cNvPr id="47" name="Group 46">
            <a:extLst>
              <a:ext uri="{FF2B5EF4-FFF2-40B4-BE49-F238E27FC236}">
                <a16:creationId xmlns:a16="http://schemas.microsoft.com/office/drawing/2014/main" id="{30768D24-1492-42D3-9E07-E3E9354B3724}"/>
              </a:ext>
            </a:extLst>
          </p:cNvPr>
          <p:cNvGrpSpPr/>
          <p:nvPr/>
        </p:nvGrpSpPr>
        <p:grpSpPr>
          <a:xfrm>
            <a:off x="117809" y="2488969"/>
            <a:ext cx="9355800" cy="2976166"/>
            <a:chOff x="67202" y="2243556"/>
            <a:chExt cx="9355800" cy="2976166"/>
          </a:xfrm>
        </p:grpSpPr>
        <p:grpSp>
          <p:nvGrpSpPr>
            <p:cNvPr id="48" name="Group 47">
              <a:extLst>
                <a:ext uri="{FF2B5EF4-FFF2-40B4-BE49-F238E27FC236}">
                  <a16:creationId xmlns:a16="http://schemas.microsoft.com/office/drawing/2014/main" id="{32F65A3D-4DC1-468F-8216-746E2F97F022}"/>
                </a:ext>
              </a:extLst>
            </p:cNvPr>
            <p:cNvGrpSpPr/>
            <p:nvPr/>
          </p:nvGrpSpPr>
          <p:grpSpPr>
            <a:xfrm>
              <a:off x="67202" y="2243556"/>
              <a:ext cx="9355800" cy="2976166"/>
              <a:chOff x="284427" y="1635755"/>
              <a:chExt cx="4263390" cy="3272536"/>
            </a:xfrm>
          </p:grpSpPr>
          <p:sp>
            <p:nvSpPr>
              <p:cNvPr id="50" name="Rectangle: Rounded Corners 49">
                <a:extLst>
                  <a:ext uri="{FF2B5EF4-FFF2-40B4-BE49-F238E27FC236}">
                    <a16:creationId xmlns:a16="http://schemas.microsoft.com/office/drawing/2014/main" id="{2E4B3C3E-C9FA-483E-819E-AFE86B29C6EE}"/>
                  </a:ext>
                </a:extLst>
              </p:cNvPr>
              <p:cNvSpPr/>
              <p:nvPr/>
            </p:nvSpPr>
            <p:spPr>
              <a:xfrm>
                <a:off x="284427" y="1635755"/>
                <a:ext cx="4263390" cy="3272536"/>
              </a:xfrm>
              <a:prstGeom prst="roundRect">
                <a:avLst/>
              </a:prstGeom>
              <a:solidFill>
                <a:srgbClr val="009688">
                  <a:alpha val="50196"/>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1" name="Rectangle 50">
                <a:extLst>
                  <a:ext uri="{FF2B5EF4-FFF2-40B4-BE49-F238E27FC236}">
                    <a16:creationId xmlns:a16="http://schemas.microsoft.com/office/drawing/2014/main" id="{C33993AD-FC13-41EA-8216-07D8F485902A}"/>
                  </a:ext>
                </a:extLst>
              </p:cNvPr>
              <p:cNvSpPr/>
              <p:nvPr/>
            </p:nvSpPr>
            <p:spPr>
              <a:xfrm>
                <a:off x="311911" y="2228987"/>
                <a:ext cx="4193549" cy="25390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Ø"/>
                </a:pPr>
                <a:endPar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endParaRPr>
              </a:p>
              <a:p>
                <a:pPr marL="342900" indent="-342900">
                  <a:buFont typeface="Wingdings" panose="05000000000000000000" pitchFamily="2" charset="2"/>
                  <a:buChar char="Ø"/>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Define the Big Bang Hypothesis for how the universe began</a:t>
                </a:r>
              </a:p>
              <a:p>
                <a:pPr marL="342900" indent="-342900">
                  <a:buFont typeface="Wingdings" panose="05000000000000000000" pitchFamily="2" charset="2"/>
                  <a:buChar char="Ø"/>
                </a:pPr>
                <a:endPar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endParaRPr>
              </a:p>
              <a:p>
                <a:pPr marL="342900" indent="-342900">
                  <a:buFont typeface="Wingdings" panose="05000000000000000000" pitchFamily="2" charset="2"/>
                  <a:buChar char="Ø"/>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State that the universe is expanding</a:t>
                </a:r>
              </a:p>
            </p:txBody>
          </p:sp>
        </p:grpSp>
        <p:pic>
          <p:nvPicPr>
            <p:cNvPr id="49" name="Picture 48">
              <a:extLst>
                <a:ext uri="{FF2B5EF4-FFF2-40B4-BE49-F238E27FC236}">
                  <a16:creationId xmlns:a16="http://schemas.microsoft.com/office/drawing/2014/main" id="{8BBA0449-9A1C-4D2C-B1A6-F8787CF4EE96}"/>
                </a:ext>
              </a:extLst>
            </p:cNvPr>
            <p:cNvPicPr>
              <a:picLocks noChangeAspect="1"/>
            </p:cNvPicPr>
            <p:nvPr/>
          </p:nvPicPr>
          <p:blipFill>
            <a:blip r:embed="rId6"/>
            <a:stretch>
              <a:fillRect/>
            </a:stretch>
          </p:blipFill>
          <p:spPr>
            <a:xfrm>
              <a:off x="260935" y="2349372"/>
              <a:ext cx="4893061" cy="360000"/>
            </a:xfrm>
            <a:prstGeom prst="rect">
              <a:avLst/>
            </a:prstGeom>
          </p:spPr>
        </p:pic>
      </p:grpSp>
      <p:pic>
        <p:nvPicPr>
          <p:cNvPr id="13" name="Picture 12">
            <a:extLst>
              <a:ext uri="{FF2B5EF4-FFF2-40B4-BE49-F238E27FC236}">
                <a16:creationId xmlns:a16="http://schemas.microsoft.com/office/drawing/2014/main" id="{5A2FCF98-2F1A-4F10-A0AC-F975464183AB}"/>
              </a:ext>
            </a:extLst>
          </p:cNvPr>
          <p:cNvPicPr>
            <a:picLocks noChangeAspect="1"/>
          </p:cNvPicPr>
          <p:nvPr/>
        </p:nvPicPr>
        <p:blipFill>
          <a:blip r:embed="rId7"/>
          <a:stretch>
            <a:fillRect/>
          </a:stretch>
        </p:blipFill>
        <p:spPr>
          <a:xfrm>
            <a:off x="57495" y="-7083"/>
            <a:ext cx="3096853" cy="847252"/>
          </a:xfrm>
          <a:prstGeom prst="rect">
            <a:avLst/>
          </a:prstGeom>
        </p:spPr>
      </p:pic>
      <p:pic>
        <p:nvPicPr>
          <p:cNvPr id="1030" name="Picture 6" descr="Blank Calendar Vector Art, Icons, and Graphics for Free Download">
            <a:extLst>
              <a:ext uri="{FF2B5EF4-FFF2-40B4-BE49-F238E27FC236}">
                <a16:creationId xmlns:a16="http://schemas.microsoft.com/office/drawing/2014/main" id="{463028CE-8BC3-42E6-9BFC-EF2ABD623CB3}"/>
              </a:ext>
            </a:extLst>
          </p:cNvPr>
          <p:cNvPicPr>
            <a:picLocks noChangeAspect="1" noChangeArrowheads="1"/>
          </p:cNvPicPr>
          <p:nvPr/>
        </p:nvPicPr>
        <p:blipFill rotWithShape="1">
          <a:blip r:embed="rId8">
            <a:extLst>
              <a:ext uri="{BEBA8EAE-BF5A-486C-A8C5-ECC9F3942E4B}">
                <a14:imgProps xmlns:a14="http://schemas.microsoft.com/office/drawing/2010/main">
                  <a14:imgLayer r:embed="rId9">
                    <a14:imgEffect>
                      <a14:backgroundRemoval t="10000" b="91000" l="70232" r="96435">
                        <a14:foregroundMark x1="79857" y1="55500" x2="84135" y2="53500"/>
                        <a14:foregroundMark x1="80214" y1="80000" x2="82888" y2="60500"/>
                        <a14:foregroundMark x1="82888" y1="60500" x2="83244" y2="45500"/>
                        <a14:foregroundMark x1="83244" y1="45500" x2="81640" y2="37500"/>
                        <a14:foregroundMark x1="73975" y1="71500" x2="73440" y2="38000"/>
                        <a14:foregroundMark x1="70588" y1="67000" x2="70588" y2="39000"/>
                        <a14:foregroundMark x1="90553" y1="72000" x2="89840" y2="44000"/>
                        <a14:foregroundMark x1="95544" y1="70500" x2="94652" y2="45500"/>
                        <a14:foregroundMark x1="93761" y1="86000" x2="93761" y2="86000"/>
                        <a14:foregroundMark x1="95722" y1="88000" x2="95722" y2="88000"/>
                        <a14:foregroundMark x1="71836" y1="86500" x2="70588" y2="72000"/>
                        <a14:foregroundMark x1="70410" y1="87000" x2="70410" y2="87000"/>
                        <a14:foregroundMark x1="74332" y1="90000" x2="79857" y2="89000"/>
                        <a14:foregroundMark x1="79857" y1="89000" x2="90196" y2="90500"/>
                        <a14:foregroundMark x1="92513" y1="90500" x2="73619" y2="91000"/>
                        <a14:foregroundMark x1="96078" y1="90000" x2="96078" y2="90000"/>
                        <a14:foregroundMark x1="95187" y1="90000" x2="96435" y2="88500"/>
                        <a14:foregroundMark x1="96435" y1="29000" x2="95722" y2="20500"/>
                        <a14:foregroundMark x1="77184" y1="17000" x2="77184" y2="10500"/>
                      </a14:backgroundRemoval>
                    </a14:imgEffect>
                  </a14:imgLayer>
                </a14:imgProps>
              </a:ext>
              <a:ext uri="{28A0092B-C50C-407E-A947-70E740481C1C}">
                <a14:useLocalDpi xmlns:a14="http://schemas.microsoft.com/office/drawing/2010/main" val="0"/>
              </a:ext>
            </a:extLst>
          </a:blip>
          <a:srcRect l="67029"/>
          <a:stretch/>
        </p:blipFill>
        <p:spPr bwMode="auto">
          <a:xfrm>
            <a:off x="10660665" y="0"/>
            <a:ext cx="1531336" cy="16557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7774D16F-62BB-45E9-AE29-DF0A086A7B2E}"/>
              </a:ext>
            </a:extLst>
          </p:cNvPr>
          <p:cNvSpPr/>
          <p:nvPr/>
        </p:nvSpPr>
        <p:spPr>
          <a:xfrm>
            <a:off x="10804334" y="551329"/>
            <a:ext cx="1190209" cy="819601"/>
          </a:xfrm>
          <a:prstGeom prst="rect">
            <a:avLst/>
          </a:prstGeom>
          <a:solidFill>
            <a:srgbClr val="F1F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a:solidFill>
                  <a:schemeClr val="tx1"/>
                </a:solidFill>
                <a:latin typeface="Cavolini" panose="03000502040302020204" pitchFamily="66" charset="0"/>
                <a:cs typeface="Cavolini" panose="03000502040302020204" pitchFamily="66" charset="0"/>
              </a:rPr>
              <a:t>Oct</a:t>
            </a:r>
          </a:p>
          <a:p>
            <a:pPr algn="ctr"/>
            <a:r>
              <a:rPr lang="en-AU" sz="2400" b="1" dirty="0">
                <a:solidFill>
                  <a:schemeClr val="tx1"/>
                </a:solidFill>
                <a:latin typeface="Cavolini" panose="03000502040302020204" pitchFamily="66" charset="0"/>
                <a:cs typeface="Cavolini" panose="03000502040302020204" pitchFamily="66" charset="0"/>
              </a:rPr>
              <a:t>11</a:t>
            </a:r>
          </a:p>
        </p:txBody>
      </p:sp>
      <p:pic>
        <p:nvPicPr>
          <p:cNvPr id="32" name="Picture 31" descr="Formula for Success | Funny, cute &amp; nerdy shirts - TeeTurtle">
            <a:extLst>
              <a:ext uri="{FF2B5EF4-FFF2-40B4-BE49-F238E27FC236}">
                <a16:creationId xmlns:a16="http://schemas.microsoft.com/office/drawing/2014/main" id="{2E615A08-A191-4542-A986-21BEA5B61713}"/>
              </a:ext>
            </a:extLst>
          </p:cNvPr>
          <p:cNvPicPr/>
          <p:nvPr/>
        </p:nvPicPr>
        <p:blipFill rotWithShape="1">
          <a:blip r:embed="rId10" cstate="print">
            <a:extLst>
              <a:ext uri="{BEBA8EAE-BF5A-486C-A8C5-ECC9F3942E4B}">
                <a14:imgProps xmlns:a14="http://schemas.microsoft.com/office/drawing/2010/main">
                  <a14:imgLayer r:embed="rId11">
                    <a14:imgEffect>
                      <a14:backgroundRemoval t="10000" b="95000" l="7100" r="94000">
                        <a14:foregroundMark x1="52300" y1="53600" x2="62100" y2="76600"/>
                        <a14:foregroundMark x1="27900" y1="33900" x2="27900" y2="42700"/>
                        <a14:foregroundMark x1="9100" y1="91000" x2="8800" y2="86600"/>
                        <a14:foregroundMark x1="13400" y1="91400" x2="12800" y2="87600"/>
                        <a14:foregroundMark x1="17900" y1="90100" x2="17600" y2="88100"/>
                        <a14:foregroundMark x1="22400" y1="89700" x2="22700" y2="87800"/>
                        <a14:foregroundMark x1="28300" y1="90400" x2="27600" y2="87900"/>
                        <a14:foregroundMark x1="33200" y1="90400" x2="33200" y2="88500"/>
                        <a14:foregroundMark x1="36700" y1="90400" x2="36900" y2="89000"/>
                        <a14:foregroundMark x1="44400" y1="89800" x2="44400" y2="88000"/>
                        <a14:foregroundMark x1="47900" y1="89700" x2="48000" y2="87800"/>
                        <a14:foregroundMark x1="53100" y1="89900" x2="53300" y2="88400"/>
                        <a14:foregroundMark x1="62800" y1="89800" x2="60300" y2="87500"/>
                        <a14:foregroundMark x1="64500" y1="90700" x2="64200" y2="88500"/>
                        <a14:foregroundMark x1="69300" y1="90300" x2="69000" y2="87800"/>
                        <a14:foregroundMark x1="73900" y1="90100" x2="73800" y2="87600"/>
                        <a14:foregroundMark x1="79100" y1="90000" x2="78800" y2="87400"/>
                        <a14:foregroundMark x1="85300" y1="89400" x2="83300" y2="87700"/>
                        <a14:foregroundMark x1="89400" y1="89500" x2="87500" y2="88100"/>
                        <a14:foregroundMark x1="49800" y1="54500" x2="54600" y2="52500"/>
                        <a14:backgroundMark x1="19100" y1="87400" x2="19100" y2="87400"/>
                        <a14:backgroundMark x1="38200" y1="88600" x2="38200" y2="88600"/>
                        <a14:backgroundMark x1="54600" y1="87800" x2="54900" y2="88000"/>
                        <a14:backgroundMark x1="24500" y1="49100" x2="24500" y2="49100"/>
                      </a14:backgroundRemoval>
                    </a14:imgEffect>
                  </a14:imgLayer>
                </a14:imgProps>
              </a:ext>
              <a:ext uri="{28A0092B-C50C-407E-A947-70E740481C1C}">
                <a14:useLocalDpi xmlns:a14="http://schemas.microsoft.com/office/drawing/2010/main" val="0"/>
              </a:ext>
            </a:extLst>
          </a:blip>
          <a:srcRect l="20106" t="9840" r="9759" b="16289"/>
          <a:stretch/>
        </p:blipFill>
        <p:spPr bwMode="auto">
          <a:xfrm flipH="1">
            <a:off x="3287542" y="-25877"/>
            <a:ext cx="753894" cy="92009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Green Tick Checkmark Vector Icon For Checkbox Marker Symbol Stock  Illustration - Download Image Now - iStock">
            <a:extLst>
              <a:ext uri="{FF2B5EF4-FFF2-40B4-BE49-F238E27FC236}">
                <a16:creationId xmlns:a16="http://schemas.microsoft.com/office/drawing/2014/main" id="{0B8278FA-8594-4A0C-9B26-6885C7767E40}"/>
              </a:ext>
            </a:extLst>
          </p:cNvPr>
          <p:cNvPicPr>
            <a:picLocks noChangeAspect="1" noChangeArrowheads="1"/>
          </p:cNvPicPr>
          <p:nvPr/>
        </p:nvPicPr>
        <p:blipFill rotWithShape="1">
          <a:blip r:embed="rId12">
            <a:extLst>
              <a:ext uri="{BEBA8EAE-BF5A-486C-A8C5-ECC9F3942E4B}">
                <a14:imgProps xmlns:a14="http://schemas.microsoft.com/office/drawing/2010/main">
                  <a14:imgLayer r:embed="rId13">
                    <a14:imgEffect>
                      <a14:backgroundRemoval t="10000" b="90000" l="10000" r="90000"/>
                    </a14:imgEffect>
                  </a14:imgLayer>
                </a14:imgProps>
              </a:ext>
              <a:ext uri="{28A0092B-C50C-407E-A947-70E740481C1C}">
                <a14:useLocalDpi xmlns:a14="http://schemas.microsoft.com/office/drawing/2010/main" val="0"/>
              </a:ext>
            </a:extLst>
          </a:blip>
          <a:srcRect l="25704" t="26259" r="24062" b="23925"/>
          <a:stretch/>
        </p:blipFill>
        <p:spPr bwMode="auto">
          <a:xfrm>
            <a:off x="8912721" y="3503428"/>
            <a:ext cx="404065" cy="4006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Green Tick Checkmark Vector Icon For Checkbox Marker Symbol Stock  Illustration - Download Image Now - iStock">
            <a:extLst>
              <a:ext uri="{FF2B5EF4-FFF2-40B4-BE49-F238E27FC236}">
                <a16:creationId xmlns:a16="http://schemas.microsoft.com/office/drawing/2014/main" id="{5B6F9DD3-966D-4E2C-BD26-3651E05FC360}"/>
              </a:ext>
            </a:extLst>
          </p:cNvPr>
          <p:cNvPicPr>
            <a:picLocks noChangeAspect="1" noChangeArrowheads="1"/>
          </p:cNvPicPr>
          <p:nvPr/>
        </p:nvPicPr>
        <p:blipFill rotWithShape="1">
          <a:blip r:embed="rId12">
            <a:extLst>
              <a:ext uri="{BEBA8EAE-BF5A-486C-A8C5-ECC9F3942E4B}">
                <a14:imgProps xmlns:a14="http://schemas.microsoft.com/office/drawing/2010/main">
                  <a14:imgLayer r:embed="rId13">
                    <a14:imgEffect>
                      <a14:backgroundRemoval t="10000" b="90000" l="10000" r="90000"/>
                    </a14:imgEffect>
                  </a14:imgLayer>
                </a14:imgProps>
              </a:ext>
              <a:ext uri="{28A0092B-C50C-407E-A947-70E740481C1C}">
                <a14:useLocalDpi xmlns:a14="http://schemas.microsoft.com/office/drawing/2010/main" val="0"/>
              </a:ext>
            </a:extLst>
          </a:blip>
          <a:srcRect l="25704" t="26259" r="24062" b="23925"/>
          <a:stretch/>
        </p:blipFill>
        <p:spPr bwMode="auto">
          <a:xfrm>
            <a:off x="8127611" y="4600189"/>
            <a:ext cx="404065" cy="400699"/>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224EA735-BF84-425D-A383-1E43A5E56976}"/>
              </a:ext>
            </a:extLst>
          </p:cNvPr>
          <p:cNvGrpSpPr/>
          <p:nvPr/>
        </p:nvGrpSpPr>
        <p:grpSpPr>
          <a:xfrm>
            <a:off x="9274962" y="3817583"/>
            <a:ext cx="2719581" cy="2302398"/>
            <a:chOff x="9274962" y="3817583"/>
            <a:chExt cx="2719581" cy="2302398"/>
          </a:xfrm>
        </p:grpSpPr>
        <p:pic>
          <p:nvPicPr>
            <p:cNvPr id="21" name="Picture 20" descr="Science Designs - TeeTurtle">
              <a:extLst>
                <a:ext uri="{FF2B5EF4-FFF2-40B4-BE49-F238E27FC236}">
                  <a16:creationId xmlns:a16="http://schemas.microsoft.com/office/drawing/2014/main" id="{371A6D46-8BFA-4B25-9D76-2211DC75CE3F}"/>
                </a:ext>
              </a:extLst>
            </p:cNvPr>
            <p:cNvPicPr>
              <a:picLocks noChangeAspect="1"/>
            </p:cNvPicPr>
            <p:nvPr/>
          </p:nvPicPr>
          <p:blipFill rotWithShape="1">
            <a:blip r:embed="rId14">
              <a:extLst>
                <a:ext uri="{BEBA8EAE-BF5A-486C-A8C5-ECC9F3942E4B}">
                  <a14:imgProps xmlns:a14="http://schemas.microsoft.com/office/drawing/2010/main">
                    <a14:imgLayer r:embed="rId15">
                      <a14:imgEffect>
                        <a14:backgroundRemoval t="3400" b="79200" l="4800" r="90000">
                          <a14:backgroundMark x1="70200" y1="15600" x2="79200" y2="20600"/>
                          <a14:backgroundMark x1="71000" y1="53800" x2="72600" y2="42000"/>
                          <a14:backgroundMark x1="31200" y1="56200" x2="22400" y2="38000"/>
                          <a14:backgroundMark x1="27000" y1="32000" x2="26200" y2="18200"/>
                        </a14:backgroundRemoval>
                      </a14:imgEffect>
                    </a14:imgLayer>
                  </a14:imgProps>
                </a:ext>
                <a:ext uri="{28A0092B-C50C-407E-A947-70E740481C1C}">
                  <a14:useLocalDpi xmlns:a14="http://schemas.microsoft.com/office/drawing/2010/main" val="0"/>
                </a:ext>
              </a:extLst>
            </a:blip>
            <a:srcRect l="25396" t="7729" r="27744" b="22086"/>
            <a:stretch/>
          </p:blipFill>
          <p:spPr bwMode="auto">
            <a:xfrm rot="883087">
              <a:off x="10098165" y="3817583"/>
              <a:ext cx="1131462" cy="1694611"/>
            </a:xfrm>
            <a:prstGeom prst="rect">
              <a:avLst/>
            </a:prstGeom>
            <a:noFill/>
            <a:ln>
              <a:noFill/>
            </a:ln>
            <a:extLst>
              <a:ext uri="{53640926-AAD7-44D8-BBD7-CCE9431645EC}">
                <a14:shadowObscured xmlns:a14="http://schemas.microsoft.com/office/drawing/2010/main"/>
              </a:ext>
            </a:extLst>
          </p:spPr>
        </p:pic>
        <p:pic>
          <p:nvPicPr>
            <p:cNvPr id="22" name="Picture 21">
              <a:extLst>
                <a:ext uri="{FF2B5EF4-FFF2-40B4-BE49-F238E27FC236}">
                  <a16:creationId xmlns:a16="http://schemas.microsoft.com/office/drawing/2014/main" id="{FFDAAA13-D764-461E-A0A8-8712EA16B5D4}"/>
                </a:ext>
              </a:extLst>
            </p:cNvPr>
            <p:cNvPicPr>
              <a:picLocks noChangeAspect="1"/>
            </p:cNvPicPr>
            <p:nvPr/>
          </p:nvPicPr>
          <p:blipFill>
            <a:blip r:embed="rId16"/>
            <a:stretch>
              <a:fillRect/>
            </a:stretch>
          </p:blipFill>
          <p:spPr>
            <a:xfrm>
              <a:off x="9274962" y="5778148"/>
              <a:ext cx="2719581" cy="341833"/>
            </a:xfrm>
            <a:prstGeom prst="rect">
              <a:avLst/>
            </a:prstGeom>
          </p:spPr>
        </p:pic>
      </p:grpSp>
    </p:spTree>
    <p:extLst>
      <p:ext uri="{BB962C8B-B14F-4D97-AF65-F5344CB8AC3E}">
        <p14:creationId xmlns:p14="http://schemas.microsoft.com/office/powerpoint/2010/main" val="1685997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1000"/>
                                  </p:stCondLst>
                                  <p:childTnLst>
                                    <p:set>
                                      <p:cBhvr>
                                        <p:cTn id="9"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descr="Thesaurus | Funny, cute &amp; nerdy shirts - TeeTurtle">
            <a:extLst>
              <a:ext uri="{FF2B5EF4-FFF2-40B4-BE49-F238E27FC236}">
                <a16:creationId xmlns:a16="http://schemas.microsoft.com/office/drawing/2014/main" id="{BDE79677-83B7-42F1-A675-2D5D9C4FC970}"/>
              </a:ext>
            </a:extLst>
          </p:cNvPr>
          <p:cNvPicPr/>
          <p:nvPr/>
        </p:nvPicPr>
        <p:blipFill rotWithShape="1">
          <a:blip r:embed="rId3" cstate="print">
            <a:extLst>
              <a:ext uri="{BEBA8EAE-BF5A-486C-A8C5-ECC9F3942E4B}">
                <a14:imgProps xmlns:a14="http://schemas.microsoft.com/office/drawing/2010/main">
                  <a14:imgLayer r:embed="rId4">
                    <a14:imgEffect>
                      <a14:backgroundRemoval t="3700" b="90000" l="2500" r="98600"/>
                    </a14:imgEffect>
                  </a14:imgLayer>
                </a14:imgProps>
              </a:ext>
              <a:ext uri="{28A0092B-C50C-407E-A947-70E740481C1C}">
                <a14:useLocalDpi xmlns:a14="http://schemas.microsoft.com/office/drawing/2010/main" val="0"/>
              </a:ext>
            </a:extLst>
          </a:blip>
          <a:srcRect b="13977"/>
          <a:stretch/>
        </p:blipFill>
        <p:spPr bwMode="auto">
          <a:xfrm flipH="1">
            <a:off x="9380660" y="704206"/>
            <a:ext cx="1399716" cy="1300833"/>
          </a:xfrm>
          <a:prstGeom prst="rect">
            <a:avLst/>
          </a:prstGeom>
          <a:noFill/>
        </p:spPr>
      </p:pic>
      <p:grpSp>
        <p:nvGrpSpPr>
          <p:cNvPr id="35" name="Group 34">
            <a:extLst>
              <a:ext uri="{FF2B5EF4-FFF2-40B4-BE49-F238E27FC236}">
                <a16:creationId xmlns:a16="http://schemas.microsoft.com/office/drawing/2014/main" id="{81A21944-2850-465E-A618-A756221E096E}"/>
              </a:ext>
            </a:extLst>
          </p:cNvPr>
          <p:cNvGrpSpPr/>
          <p:nvPr/>
        </p:nvGrpSpPr>
        <p:grpSpPr>
          <a:xfrm>
            <a:off x="31899" y="4247024"/>
            <a:ext cx="9056285" cy="2492127"/>
            <a:chOff x="4334870" y="1714658"/>
            <a:chExt cx="8364203" cy="2814484"/>
          </a:xfrm>
        </p:grpSpPr>
        <p:grpSp>
          <p:nvGrpSpPr>
            <p:cNvPr id="36" name="Group 35">
              <a:extLst>
                <a:ext uri="{FF2B5EF4-FFF2-40B4-BE49-F238E27FC236}">
                  <a16:creationId xmlns:a16="http://schemas.microsoft.com/office/drawing/2014/main" id="{C4946B16-6AB8-4C88-800A-1FF243C57801}"/>
                </a:ext>
              </a:extLst>
            </p:cNvPr>
            <p:cNvGrpSpPr/>
            <p:nvPr/>
          </p:nvGrpSpPr>
          <p:grpSpPr>
            <a:xfrm>
              <a:off x="4358510" y="1714658"/>
              <a:ext cx="8086673" cy="2814484"/>
              <a:chOff x="3841263" y="1733396"/>
              <a:chExt cx="8086673" cy="2492127"/>
            </a:xfrm>
          </p:grpSpPr>
          <p:sp>
            <p:nvSpPr>
              <p:cNvPr id="40" name="Rectangle: Rounded Corners 39">
                <a:extLst>
                  <a:ext uri="{FF2B5EF4-FFF2-40B4-BE49-F238E27FC236}">
                    <a16:creationId xmlns:a16="http://schemas.microsoft.com/office/drawing/2014/main" id="{F77D4487-58D4-45CD-A942-CE612ECD177B}"/>
                  </a:ext>
                </a:extLst>
              </p:cNvPr>
              <p:cNvSpPr/>
              <p:nvPr/>
            </p:nvSpPr>
            <p:spPr>
              <a:xfrm>
                <a:off x="3841263" y="1733396"/>
                <a:ext cx="8086673" cy="2492127"/>
              </a:xfrm>
              <a:prstGeom prst="roundRect">
                <a:avLst/>
              </a:prstGeom>
              <a:solidFill>
                <a:srgbClr val="2196F3">
                  <a:alpha val="50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1" name="Picture 40">
                <a:extLst>
                  <a:ext uri="{FF2B5EF4-FFF2-40B4-BE49-F238E27FC236}">
                    <a16:creationId xmlns:a16="http://schemas.microsoft.com/office/drawing/2014/main" id="{7C8C600A-B1A1-40F6-B5DF-CBD181F47ADF}"/>
                  </a:ext>
                </a:extLst>
              </p:cNvPr>
              <p:cNvPicPr>
                <a:picLocks noChangeAspect="1"/>
              </p:cNvPicPr>
              <p:nvPr/>
            </p:nvPicPr>
            <p:blipFill>
              <a:blip r:embed="rId5"/>
              <a:stretch>
                <a:fillRect/>
              </a:stretch>
            </p:blipFill>
            <p:spPr>
              <a:xfrm>
                <a:off x="3985209" y="1840690"/>
                <a:ext cx="1836486" cy="450000"/>
              </a:xfrm>
              <a:prstGeom prst="rect">
                <a:avLst/>
              </a:prstGeom>
            </p:spPr>
          </p:pic>
        </p:grpSp>
        <p:sp>
          <p:nvSpPr>
            <p:cNvPr id="37" name="Rectangle 36">
              <a:extLst>
                <a:ext uri="{FF2B5EF4-FFF2-40B4-BE49-F238E27FC236}">
                  <a16:creationId xmlns:a16="http://schemas.microsoft.com/office/drawing/2014/main" id="{DA50E9EB-9027-4AA8-9384-10C1637661B9}"/>
                </a:ext>
              </a:extLst>
            </p:cNvPr>
            <p:cNvSpPr/>
            <p:nvPr/>
          </p:nvSpPr>
          <p:spPr>
            <a:xfrm>
              <a:off x="4334870" y="2344038"/>
              <a:ext cx="8364203" cy="2083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Learning about the doppler effect</a:t>
              </a:r>
            </a:p>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Learning about red shift</a:t>
              </a:r>
            </a:p>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Learning about cosmic microwave background radiation</a:t>
              </a:r>
            </a:p>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Applying understanding</a:t>
              </a:r>
            </a:p>
          </p:txBody>
        </p:sp>
      </p:grpSp>
      <p:grpSp>
        <p:nvGrpSpPr>
          <p:cNvPr id="42" name="Group 41">
            <a:extLst>
              <a:ext uri="{FF2B5EF4-FFF2-40B4-BE49-F238E27FC236}">
                <a16:creationId xmlns:a16="http://schemas.microsoft.com/office/drawing/2014/main" id="{AB5571A5-F1ED-4E86-B199-319C985491D5}"/>
              </a:ext>
            </a:extLst>
          </p:cNvPr>
          <p:cNvGrpSpPr/>
          <p:nvPr/>
        </p:nvGrpSpPr>
        <p:grpSpPr>
          <a:xfrm>
            <a:off x="26661" y="893816"/>
            <a:ext cx="8839134" cy="1213356"/>
            <a:chOff x="67203" y="986581"/>
            <a:chExt cx="8839134" cy="1213356"/>
          </a:xfrm>
        </p:grpSpPr>
        <p:grpSp>
          <p:nvGrpSpPr>
            <p:cNvPr id="43" name="Group 42">
              <a:extLst>
                <a:ext uri="{FF2B5EF4-FFF2-40B4-BE49-F238E27FC236}">
                  <a16:creationId xmlns:a16="http://schemas.microsoft.com/office/drawing/2014/main" id="{A8B134CB-F012-4FC0-B7AA-9D4A3BA3DDC8}"/>
                </a:ext>
              </a:extLst>
            </p:cNvPr>
            <p:cNvGrpSpPr/>
            <p:nvPr/>
          </p:nvGrpSpPr>
          <p:grpSpPr>
            <a:xfrm>
              <a:off x="67203" y="986581"/>
              <a:ext cx="8839134" cy="1213356"/>
              <a:chOff x="285845" y="1714659"/>
              <a:chExt cx="3293690" cy="4456024"/>
            </a:xfrm>
          </p:grpSpPr>
          <p:sp>
            <p:nvSpPr>
              <p:cNvPr id="45" name="Rectangle: Rounded Corners 44">
                <a:extLst>
                  <a:ext uri="{FF2B5EF4-FFF2-40B4-BE49-F238E27FC236}">
                    <a16:creationId xmlns:a16="http://schemas.microsoft.com/office/drawing/2014/main" id="{73BEEEBB-0ECB-4797-AA45-BE09FA68E21A}"/>
                  </a:ext>
                </a:extLst>
              </p:cNvPr>
              <p:cNvSpPr/>
              <p:nvPr/>
            </p:nvSpPr>
            <p:spPr>
              <a:xfrm>
                <a:off x="285845" y="1714659"/>
                <a:ext cx="3293690" cy="4456024"/>
              </a:xfrm>
              <a:prstGeom prst="roundRect">
                <a:avLst/>
              </a:prstGeom>
              <a:solidFill>
                <a:srgbClr val="2196F3">
                  <a:alpha val="50196"/>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Rectangle 45">
                <a:extLst>
                  <a:ext uri="{FF2B5EF4-FFF2-40B4-BE49-F238E27FC236}">
                    <a16:creationId xmlns:a16="http://schemas.microsoft.com/office/drawing/2014/main" id="{EC10451A-2B7A-4833-8536-3BF69E9486BF}"/>
                  </a:ext>
                </a:extLst>
              </p:cNvPr>
              <p:cNvSpPr/>
              <p:nvPr/>
            </p:nvSpPr>
            <p:spPr>
              <a:xfrm>
                <a:off x="310114" y="3875127"/>
                <a:ext cx="3249855" cy="1912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Evidence of the Big Bang</a:t>
                </a:r>
              </a:p>
            </p:txBody>
          </p:sp>
        </p:grpSp>
        <p:pic>
          <p:nvPicPr>
            <p:cNvPr id="44" name="Picture 43">
              <a:extLst>
                <a:ext uri="{FF2B5EF4-FFF2-40B4-BE49-F238E27FC236}">
                  <a16:creationId xmlns:a16="http://schemas.microsoft.com/office/drawing/2014/main" id="{15924A03-2A92-48CA-A09D-BBC8608CA533}"/>
                </a:ext>
              </a:extLst>
            </p:cNvPr>
            <p:cNvPicPr>
              <a:picLocks noChangeAspect="1"/>
            </p:cNvPicPr>
            <p:nvPr/>
          </p:nvPicPr>
          <p:blipFill>
            <a:blip r:embed="rId6"/>
            <a:stretch>
              <a:fillRect/>
            </a:stretch>
          </p:blipFill>
          <p:spPr>
            <a:xfrm>
              <a:off x="260935" y="1088609"/>
              <a:ext cx="4711224" cy="450000"/>
            </a:xfrm>
            <a:prstGeom prst="rect">
              <a:avLst/>
            </a:prstGeom>
          </p:spPr>
        </p:pic>
      </p:grpSp>
      <p:grpSp>
        <p:nvGrpSpPr>
          <p:cNvPr id="47" name="Group 46">
            <a:extLst>
              <a:ext uri="{FF2B5EF4-FFF2-40B4-BE49-F238E27FC236}">
                <a16:creationId xmlns:a16="http://schemas.microsoft.com/office/drawing/2014/main" id="{30768D24-1492-42D3-9E07-E3E9354B3724}"/>
              </a:ext>
            </a:extLst>
          </p:cNvPr>
          <p:cNvGrpSpPr/>
          <p:nvPr/>
        </p:nvGrpSpPr>
        <p:grpSpPr>
          <a:xfrm>
            <a:off x="57495" y="2165431"/>
            <a:ext cx="8755793" cy="2036788"/>
            <a:chOff x="67202" y="2243556"/>
            <a:chExt cx="8755793" cy="2036788"/>
          </a:xfrm>
        </p:grpSpPr>
        <p:grpSp>
          <p:nvGrpSpPr>
            <p:cNvPr id="48" name="Group 47">
              <a:extLst>
                <a:ext uri="{FF2B5EF4-FFF2-40B4-BE49-F238E27FC236}">
                  <a16:creationId xmlns:a16="http://schemas.microsoft.com/office/drawing/2014/main" id="{32F65A3D-4DC1-468F-8216-746E2F97F022}"/>
                </a:ext>
              </a:extLst>
            </p:cNvPr>
            <p:cNvGrpSpPr/>
            <p:nvPr/>
          </p:nvGrpSpPr>
          <p:grpSpPr>
            <a:xfrm>
              <a:off x="67202" y="2243556"/>
              <a:ext cx="8755793" cy="2036788"/>
              <a:chOff x="284427" y="1635755"/>
              <a:chExt cx="3989970" cy="2239614"/>
            </a:xfrm>
          </p:grpSpPr>
          <p:sp>
            <p:nvSpPr>
              <p:cNvPr id="50" name="Rectangle: Rounded Corners 49">
                <a:extLst>
                  <a:ext uri="{FF2B5EF4-FFF2-40B4-BE49-F238E27FC236}">
                    <a16:creationId xmlns:a16="http://schemas.microsoft.com/office/drawing/2014/main" id="{2E4B3C3E-C9FA-483E-819E-AFE86B29C6EE}"/>
                  </a:ext>
                </a:extLst>
              </p:cNvPr>
              <p:cNvSpPr/>
              <p:nvPr/>
            </p:nvSpPr>
            <p:spPr>
              <a:xfrm>
                <a:off x="284427" y="1635755"/>
                <a:ext cx="3989970" cy="2239614"/>
              </a:xfrm>
              <a:prstGeom prst="roundRect">
                <a:avLst/>
              </a:prstGeom>
              <a:solidFill>
                <a:srgbClr val="009688">
                  <a:alpha val="50196"/>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1" name="Rectangle 50">
                <a:extLst>
                  <a:ext uri="{FF2B5EF4-FFF2-40B4-BE49-F238E27FC236}">
                    <a16:creationId xmlns:a16="http://schemas.microsoft.com/office/drawing/2014/main" id="{C33993AD-FC13-41EA-8216-07D8F485902A}"/>
                  </a:ext>
                </a:extLst>
              </p:cNvPr>
              <p:cNvSpPr/>
              <p:nvPr/>
            </p:nvSpPr>
            <p:spPr>
              <a:xfrm>
                <a:off x="311912" y="2228988"/>
                <a:ext cx="3925224" cy="1596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Ø"/>
                </a:pPr>
                <a:r>
                  <a:rPr lang="en-US"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State the evidence for the Big Bang Theory including:</a:t>
                </a:r>
              </a:p>
              <a:p>
                <a:pPr marL="800100" lvl="1" indent="-342900">
                  <a:buFont typeface="Wingdings" panose="05000000000000000000" pitchFamily="2" charset="2"/>
                  <a:buChar char="Ø"/>
                </a:pPr>
                <a:r>
                  <a:rPr lang="en-US"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Red and blue shift</a:t>
                </a:r>
              </a:p>
              <a:p>
                <a:pPr marL="800100" lvl="1" indent="-342900">
                  <a:buFont typeface="Wingdings" panose="05000000000000000000" pitchFamily="2" charset="2"/>
                  <a:buChar char="Ø"/>
                </a:pPr>
                <a:r>
                  <a:rPr lang="en-US"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Cosmic microwave background radiation</a:t>
                </a:r>
                <a:endPar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endParaRPr>
              </a:p>
            </p:txBody>
          </p:sp>
        </p:grpSp>
        <p:pic>
          <p:nvPicPr>
            <p:cNvPr id="49" name="Picture 48">
              <a:extLst>
                <a:ext uri="{FF2B5EF4-FFF2-40B4-BE49-F238E27FC236}">
                  <a16:creationId xmlns:a16="http://schemas.microsoft.com/office/drawing/2014/main" id="{8BBA0449-9A1C-4D2C-B1A6-F8787CF4EE96}"/>
                </a:ext>
              </a:extLst>
            </p:cNvPr>
            <p:cNvPicPr>
              <a:picLocks noChangeAspect="1"/>
            </p:cNvPicPr>
            <p:nvPr/>
          </p:nvPicPr>
          <p:blipFill>
            <a:blip r:embed="rId7"/>
            <a:stretch>
              <a:fillRect/>
            </a:stretch>
          </p:blipFill>
          <p:spPr>
            <a:xfrm>
              <a:off x="260935" y="2349372"/>
              <a:ext cx="4893061" cy="360000"/>
            </a:xfrm>
            <a:prstGeom prst="rect">
              <a:avLst/>
            </a:prstGeom>
          </p:spPr>
        </p:pic>
      </p:grpSp>
      <p:grpSp>
        <p:nvGrpSpPr>
          <p:cNvPr id="52" name="Group 51">
            <a:extLst>
              <a:ext uri="{FF2B5EF4-FFF2-40B4-BE49-F238E27FC236}">
                <a16:creationId xmlns:a16="http://schemas.microsoft.com/office/drawing/2014/main" id="{1C16EB03-519A-4AEF-91B1-7D2768EF84A8}"/>
              </a:ext>
            </a:extLst>
          </p:cNvPr>
          <p:cNvGrpSpPr/>
          <p:nvPr/>
        </p:nvGrpSpPr>
        <p:grpSpPr>
          <a:xfrm>
            <a:off x="8883922" y="2165431"/>
            <a:ext cx="3254007" cy="4573720"/>
            <a:chOff x="8588828" y="2243556"/>
            <a:chExt cx="3515265" cy="4573720"/>
          </a:xfrm>
        </p:grpSpPr>
        <p:sp>
          <p:nvSpPr>
            <p:cNvPr id="53" name="Rectangle: Rounded Corners 52">
              <a:extLst>
                <a:ext uri="{FF2B5EF4-FFF2-40B4-BE49-F238E27FC236}">
                  <a16:creationId xmlns:a16="http://schemas.microsoft.com/office/drawing/2014/main" id="{03D99C4E-C691-4484-9512-EF7C048E3426}"/>
                </a:ext>
              </a:extLst>
            </p:cNvPr>
            <p:cNvSpPr/>
            <p:nvPr/>
          </p:nvSpPr>
          <p:spPr>
            <a:xfrm>
              <a:off x="8588828" y="2243556"/>
              <a:ext cx="3515265" cy="4573720"/>
            </a:xfrm>
            <a:prstGeom prst="roundRect">
              <a:avLst/>
            </a:prstGeom>
            <a:solidFill>
              <a:srgbClr val="009688">
                <a:alpha val="50000"/>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54" name="Picture 53">
              <a:extLst>
                <a:ext uri="{FF2B5EF4-FFF2-40B4-BE49-F238E27FC236}">
                  <a16:creationId xmlns:a16="http://schemas.microsoft.com/office/drawing/2014/main" id="{ED3576FD-6365-4685-BCAC-5B1152256F00}"/>
                </a:ext>
              </a:extLst>
            </p:cNvPr>
            <p:cNvPicPr>
              <a:picLocks noChangeAspect="1"/>
            </p:cNvPicPr>
            <p:nvPr/>
          </p:nvPicPr>
          <p:blipFill>
            <a:blip r:embed="rId8"/>
            <a:stretch>
              <a:fillRect/>
            </a:stretch>
          </p:blipFill>
          <p:spPr>
            <a:xfrm>
              <a:off x="8859507" y="2339940"/>
              <a:ext cx="2944906" cy="360203"/>
            </a:xfrm>
            <a:prstGeom prst="rect">
              <a:avLst/>
            </a:prstGeom>
          </p:spPr>
        </p:pic>
        <p:sp>
          <p:nvSpPr>
            <p:cNvPr id="55" name="Rectangle 54">
              <a:extLst>
                <a:ext uri="{FF2B5EF4-FFF2-40B4-BE49-F238E27FC236}">
                  <a16:creationId xmlns:a16="http://schemas.microsoft.com/office/drawing/2014/main" id="{AAC026DB-6164-465E-B76E-757AF041FCD2}"/>
                </a:ext>
              </a:extLst>
            </p:cNvPr>
            <p:cNvSpPr/>
            <p:nvPr/>
          </p:nvSpPr>
          <p:spPr>
            <a:xfrm>
              <a:off x="8602555" y="2743762"/>
              <a:ext cx="3472273" cy="3983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ü"/>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Workbook or laptop (for writing)</a:t>
              </a:r>
            </a:p>
            <a:p>
              <a:pPr marL="342900" indent="-342900">
                <a:buFont typeface="Wingdings" panose="05000000000000000000" pitchFamily="2" charset="2"/>
                <a:buChar char="ü"/>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Pen</a:t>
              </a:r>
            </a:p>
          </p:txBody>
        </p:sp>
      </p:grpSp>
      <p:pic>
        <p:nvPicPr>
          <p:cNvPr id="1030" name="Picture 6" descr="Blank Calendar Vector Art, Icons, and Graphics for Free Download">
            <a:extLst>
              <a:ext uri="{FF2B5EF4-FFF2-40B4-BE49-F238E27FC236}">
                <a16:creationId xmlns:a16="http://schemas.microsoft.com/office/drawing/2014/main" id="{463028CE-8BC3-42E6-9BFC-EF2ABD623CB3}"/>
              </a:ext>
            </a:extLst>
          </p:cNvPr>
          <p:cNvPicPr>
            <a:picLocks noChangeAspect="1" noChangeArrowheads="1"/>
          </p:cNvPicPr>
          <p:nvPr/>
        </p:nvPicPr>
        <p:blipFill rotWithShape="1">
          <a:blip r:embed="rId9">
            <a:extLst>
              <a:ext uri="{BEBA8EAE-BF5A-486C-A8C5-ECC9F3942E4B}">
                <a14:imgProps xmlns:a14="http://schemas.microsoft.com/office/drawing/2010/main">
                  <a14:imgLayer r:embed="rId10">
                    <a14:imgEffect>
                      <a14:backgroundRemoval t="10000" b="91000" l="70232" r="96435">
                        <a14:foregroundMark x1="79857" y1="55500" x2="84135" y2="53500"/>
                        <a14:foregroundMark x1="80214" y1="80000" x2="82888" y2="60500"/>
                        <a14:foregroundMark x1="82888" y1="60500" x2="83244" y2="45500"/>
                        <a14:foregroundMark x1="83244" y1="45500" x2="81640" y2="37500"/>
                        <a14:foregroundMark x1="73975" y1="71500" x2="73440" y2="38000"/>
                        <a14:foregroundMark x1="70588" y1="67000" x2="70588" y2="39000"/>
                        <a14:foregroundMark x1="90553" y1="72000" x2="89840" y2="44000"/>
                        <a14:foregroundMark x1="95544" y1="70500" x2="94652" y2="45500"/>
                        <a14:foregroundMark x1="93761" y1="86000" x2="93761" y2="86000"/>
                        <a14:foregroundMark x1="95722" y1="88000" x2="95722" y2="88000"/>
                        <a14:foregroundMark x1="71836" y1="86500" x2="70588" y2="72000"/>
                        <a14:foregroundMark x1="70410" y1="87000" x2="70410" y2="87000"/>
                        <a14:foregroundMark x1="74332" y1="90000" x2="79857" y2="89000"/>
                        <a14:foregroundMark x1="79857" y1="89000" x2="90196" y2="90500"/>
                        <a14:foregroundMark x1="92513" y1="90500" x2="73619" y2="91000"/>
                        <a14:foregroundMark x1="96078" y1="90000" x2="96078" y2="90000"/>
                        <a14:foregroundMark x1="95187" y1="90000" x2="96435" y2="88500"/>
                        <a14:foregroundMark x1="96435" y1="29000" x2="95722" y2="20500"/>
                        <a14:foregroundMark x1="77184" y1="17000" x2="77184" y2="10500"/>
                      </a14:backgroundRemoval>
                    </a14:imgEffect>
                  </a14:imgLayer>
                </a14:imgProps>
              </a:ext>
              <a:ext uri="{28A0092B-C50C-407E-A947-70E740481C1C}">
                <a14:useLocalDpi xmlns:a14="http://schemas.microsoft.com/office/drawing/2010/main" val="0"/>
              </a:ext>
            </a:extLst>
          </a:blip>
          <a:srcRect l="67029"/>
          <a:stretch/>
        </p:blipFill>
        <p:spPr bwMode="auto">
          <a:xfrm>
            <a:off x="10660665" y="0"/>
            <a:ext cx="1531336" cy="16557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7774D16F-62BB-45E9-AE29-DF0A086A7B2E}"/>
              </a:ext>
            </a:extLst>
          </p:cNvPr>
          <p:cNvSpPr/>
          <p:nvPr/>
        </p:nvSpPr>
        <p:spPr>
          <a:xfrm>
            <a:off x="10804334" y="551329"/>
            <a:ext cx="1190209" cy="819601"/>
          </a:xfrm>
          <a:prstGeom prst="rect">
            <a:avLst/>
          </a:prstGeom>
          <a:solidFill>
            <a:srgbClr val="F1F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volini" panose="03000502040302020204" pitchFamily="66" charset="0"/>
                <a:cs typeface="Cavolini" panose="03000502040302020204" pitchFamily="66" charset="0"/>
              </a:rPr>
              <a:t>S</a:t>
            </a:r>
            <a:r>
              <a:rPr lang="en-AU" sz="2400" b="1" dirty="0">
                <a:solidFill>
                  <a:schemeClr val="tx1"/>
                </a:solidFill>
                <a:latin typeface="Cavolini" panose="03000502040302020204" pitchFamily="66" charset="0"/>
                <a:cs typeface="Cavolini" panose="03000502040302020204" pitchFamily="66" charset="0"/>
              </a:rPr>
              <a:t>ep</a:t>
            </a:r>
          </a:p>
          <a:p>
            <a:pPr algn="ctr"/>
            <a:r>
              <a:rPr lang="en-AU" sz="2400" b="1" dirty="0">
                <a:solidFill>
                  <a:schemeClr val="tx1"/>
                </a:solidFill>
                <a:latin typeface="Cavolini" panose="03000502040302020204" pitchFamily="66" charset="0"/>
                <a:cs typeface="Cavolini" panose="03000502040302020204" pitchFamily="66" charset="0"/>
              </a:rPr>
              <a:t>20</a:t>
            </a:r>
          </a:p>
        </p:txBody>
      </p:sp>
      <p:pic>
        <p:nvPicPr>
          <p:cNvPr id="32" name="Picture 31" descr="Formula for Success | Funny, cute &amp; nerdy shirts - TeeTurtle">
            <a:extLst>
              <a:ext uri="{FF2B5EF4-FFF2-40B4-BE49-F238E27FC236}">
                <a16:creationId xmlns:a16="http://schemas.microsoft.com/office/drawing/2014/main" id="{2E615A08-A191-4542-A986-21BEA5B61713}"/>
              </a:ext>
            </a:extLst>
          </p:cNvPr>
          <p:cNvPicPr/>
          <p:nvPr/>
        </p:nvPicPr>
        <p:blipFill rotWithShape="1">
          <a:blip r:embed="rId11" cstate="print">
            <a:extLst>
              <a:ext uri="{BEBA8EAE-BF5A-486C-A8C5-ECC9F3942E4B}">
                <a14:imgProps xmlns:a14="http://schemas.microsoft.com/office/drawing/2010/main">
                  <a14:imgLayer r:embed="rId12">
                    <a14:imgEffect>
                      <a14:backgroundRemoval t="10000" b="95000" l="7100" r="94000">
                        <a14:foregroundMark x1="52300" y1="53600" x2="62100" y2="76600"/>
                        <a14:foregroundMark x1="27900" y1="33900" x2="27900" y2="42700"/>
                        <a14:foregroundMark x1="9100" y1="91000" x2="8800" y2="86600"/>
                        <a14:foregroundMark x1="13400" y1="91400" x2="12800" y2="87600"/>
                        <a14:foregroundMark x1="17900" y1="90100" x2="17600" y2="88100"/>
                        <a14:foregroundMark x1="22400" y1="89700" x2="22700" y2="87800"/>
                        <a14:foregroundMark x1="28300" y1="90400" x2="27600" y2="87900"/>
                        <a14:foregroundMark x1="33200" y1="90400" x2="33200" y2="88500"/>
                        <a14:foregroundMark x1="36700" y1="90400" x2="36900" y2="89000"/>
                        <a14:foregroundMark x1="44400" y1="89800" x2="44400" y2="88000"/>
                        <a14:foregroundMark x1="47900" y1="89700" x2="48000" y2="87800"/>
                        <a14:foregroundMark x1="53100" y1="89900" x2="53300" y2="88400"/>
                        <a14:foregroundMark x1="62800" y1="89800" x2="60300" y2="87500"/>
                        <a14:foregroundMark x1="64500" y1="90700" x2="64200" y2="88500"/>
                        <a14:foregroundMark x1="69300" y1="90300" x2="69000" y2="87800"/>
                        <a14:foregroundMark x1="73900" y1="90100" x2="73800" y2="87600"/>
                        <a14:foregroundMark x1="79100" y1="90000" x2="78800" y2="87400"/>
                        <a14:foregroundMark x1="85300" y1="89400" x2="83300" y2="87700"/>
                        <a14:foregroundMark x1="89400" y1="89500" x2="87500" y2="88100"/>
                        <a14:foregroundMark x1="49800" y1="54500" x2="54600" y2="52500"/>
                        <a14:backgroundMark x1="19100" y1="87400" x2="19100" y2="87400"/>
                        <a14:backgroundMark x1="38200" y1="88600" x2="38200" y2="88600"/>
                        <a14:backgroundMark x1="54600" y1="87800" x2="54900" y2="88000"/>
                        <a14:backgroundMark x1="24500" y1="49100" x2="24500" y2="49100"/>
                      </a14:backgroundRemoval>
                    </a14:imgEffect>
                  </a14:imgLayer>
                </a14:imgProps>
              </a:ext>
              <a:ext uri="{28A0092B-C50C-407E-A947-70E740481C1C}">
                <a14:useLocalDpi xmlns:a14="http://schemas.microsoft.com/office/drawing/2010/main" val="0"/>
              </a:ext>
            </a:extLst>
          </a:blip>
          <a:srcRect l="20106" t="9840" r="9759" b="16289"/>
          <a:stretch/>
        </p:blipFill>
        <p:spPr bwMode="auto">
          <a:xfrm flipH="1">
            <a:off x="6489897" y="16915"/>
            <a:ext cx="753894" cy="92009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3228746E-C596-4734-8C14-42BF698D2AED}"/>
              </a:ext>
            </a:extLst>
          </p:cNvPr>
          <p:cNvPicPr>
            <a:picLocks noChangeAspect="1"/>
          </p:cNvPicPr>
          <p:nvPr/>
        </p:nvPicPr>
        <p:blipFill>
          <a:blip r:embed="rId13"/>
          <a:stretch>
            <a:fillRect/>
          </a:stretch>
        </p:blipFill>
        <p:spPr>
          <a:xfrm>
            <a:off x="91791" y="60110"/>
            <a:ext cx="6283891" cy="928575"/>
          </a:xfrm>
          <a:prstGeom prst="rect">
            <a:avLst/>
          </a:prstGeom>
        </p:spPr>
      </p:pic>
      <p:pic>
        <p:nvPicPr>
          <p:cNvPr id="38" name="Picture 37" descr="We Still Love You, Pluto | Funny, cute &amp; nerdy shirts - TeeTurtle">
            <a:extLst>
              <a:ext uri="{FF2B5EF4-FFF2-40B4-BE49-F238E27FC236}">
                <a16:creationId xmlns:a16="http://schemas.microsoft.com/office/drawing/2014/main" id="{3CE76A40-F384-4360-BF6F-7A3FC06683A6}"/>
              </a:ext>
            </a:extLst>
          </p:cNvPr>
          <p:cNvPicPr>
            <a:picLocks noChangeAspect="1"/>
          </p:cNvPicPr>
          <p:nvPr/>
        </p:nvPicPr>
        <p:blipFill rotWithShape="1">
          <a:blip r:embed="rId14">
            <a:extLst>
              <a:ext uri="{BEBA8EAE-BF5A-486C-A8C5-ECC9F3942E4B}">
                <a14:imgProps xmlns:a14="http://schemas.microsoft.com/office/drawing/2010/main">
                  <a14:imgLayer r:embed="rId15">
                    <a14:imgEffect>
                      <a14:backgroundRemoval t="10000" b="90000" l="6500" r="94400">
                        <a14:foregroundMark x1="14600" y1="78500" x2="14600" y2="78500"/>
                        <a14:foregroundMark x1="22300" y1="78300" x2="22300" y2="78300"/>
                        <a14:foregroundMark x1="26500" y1="82200" x2="26500" y2="82200"/>
                        <a14:foregroundMark x1="31800" y1="82500" x2="31800" y2="82500"/>
                        <a14:foregroundMark x1="36000" y1="80600" x2="36000" y2="80600"/>
                        <a14:foregroundMark x1="36000" y1="79200" x2="37400" y2="81500"/>
                        <a14:foregroundMark x1="25600" y1="80500" x2="28900" y2="81900"/>
                        <a14:foregroundMark x1="33400" y1="80200" x2="34600" y2="78800"/>
                        <a14:foregroundMark x1="9000" y1="70900" x2="10000" y2="73500"/>
                        <a14:foregroundMark x1="10900" y1="74700" x2="12600" y2="76600"/>
                        <a14:foregroundMark x1="9000" y1="70100" x2="9400" y2="66200"/>
                        <a14:foregroundMark x1="9900" y1="64900" x2="12000" y2="62700"/>
                        <a14:foregroundMark x1="13500" y1="61500" x2="16200" y2="60600"/>
                        <a14:foregroundMark x1="42100" y1="80900" x2="42500" y2="79100"/>
                        <a14:foregroundMark x1="48500" y1="83700" x2="47300" y2="81800"/>
                        <a14:foregroundMark x1="46500" y1="81600" x2="44900" y2="79200"/>
                        <a14:foregroundMark x1="51900" y1="84000" x2="51200" y2="82600"/>
                        <a14:foregroundMark x1="53400" y1="81600" x2="55200" y2="79000"/>
                        <a14:foregroundMark x1="56900" y1="81300" x2="57700" y2="79700"/>
                        <a14:foregroundMark x1="63800" y1="81700" x2="64600" y2="79800"/>
                        <a14:foregroundMark x1="59600" y1="80100" x2="62200" y2="80000"/>
                        <a14:foregroundMark x1="69200" y1="83300" x2="69400" y2="81900"/>
                        <a14:foregroundMark x1="74700" y1="83300" x2="74700" y2="81900"/>
                        <a14:foregroundMark x1="66800" y1="79900" x2="68400" y2="81000"/>
                        <a14:foregroundMark x1="75800" y1="81000" x2="78100" y2="78800"/>
                        <a14:foregroundMark x1="86600" y1="80100" x2="87800" y2="77600"/>
                        <a14:foregroundMark x1="82000" y1="77900" x2="84800" y2="78000"/>
                        <a14:foregroundMark x1="84400" y1="60100" x2="87600" y2="61000"/>
                        <a14:foregroundMark x1="92500" y1="66700" x2="90100" y2="62800"/>
                        <a14:foregroundMark x1="90100" y1="75600" x2="92500" y2="72200"/>
                        <a14:foregroundMark x1="91000" y1="58000" x2="91000" y2="58000"/>
                        <a14:foregroundMark x1="89500" y1="49700" x2="89500" y2="49700"/>
                        <a14:foregroundMark x1="85200" y1="48100" x2="85200" y2="48100"/>
                        <a14:foregroundMark x1="84400" y1="36500" x2="84400" y2="36500"/>
                        <a14:foregroundMark x1="87200" y1="34600" x2="87200" y2="34600"/>
                        <a14:foregroundMark x1="88700" y1="27900" x2="88700" y2="27900"/>
                        <a14:foregroundMark x1="81500" y1="25800" x2="81500" y2="25800"/>
                        <a14:foregroundMark x1="75900" y1="24200" x2="75900" y2="24200"/>
                        <a14:foregroundMark x1="76800" y1="20600" x2="76800" y2="20600"/>
                        <a14:foregroundMark x1="71100" y1="21700" x2="71100" y2="21700"/>
                        <a14:foregroundMark x1="69500" y1="16900" x2="69500" y2="16900"/>
                        <a14:foregroundMark x1="25400" y1="22600" x2="25400" y2="22600"/>
                        <a14:foregroundMark x1="22600" y1="20700" x2="22600" y2="20700"/>
                        <a14:foregroundMark x1="16700" y1="21300" x2="16700" y2="21300"/>
                        <a14:foregroundMark x1="18500" y1="29000" x2="18500" y2="29000"/>
                        <a14:foregroundMark x1="14800" y1="36900" x2="14800" y2="36900"/>
                        <a14:foregroundMark x1="10800" y1="37400" x2="10800" y2="37400"/>
                        <a14:foregroundMark x1="12300" y1="31700" x2="12300" y2="31700"/>
                        <a14:foregroundMark x1="8100" y1="56700" x2="8100" y2="56700"/>
                        <a14:foregroundMark x1="12600" y1="50600" x2="12600" y2="50600"/>
                        <a14:foregroundMark x1="8500" y1="48500" x2="8500" y2="48500"/>
                        <a14:foregroundMark x1="13200" y1="45900" x2="13200" y2="45900"/>
                      </a14:backgroundRemoval>
                    </a14:imgEffect>
                  </a14:imgLayer>
                </a14:imgProps>
              </a:ext>
              <a:ext uri="{28A0092B-C50C-407E-A947-70E740481C1C}">
                <a14:useLocalDpi xmlns:a14="http://schemas.microsoft.com/office/drawing/2010/main" val="0"/>
              </a:ext>
            </a:extLst>
          </a:blip>
          <a:srcRect l="6615" t="13889" r="5422" b="9444"/>
          <a:stretch/>
        </p:blipFill>
        <p:spPr bwMode="auto">
          <a:xfrm>
            <a:off x="9479004" y="4685737"/>
            <a:ext cx="2499643" cy="2178387"/>
          </a:xfrm>
          <a:prstGeom prst="rect">
            <a:avLst/>
          </a:prstGeom>
          <a:noFill/>
        </p:spPr>
      </p:pic>
      <p:grpSp>
        <p:nvGrpSpPr>
          <p:cNvPr id="27" name="Group 26">
            <a:extLst>
              <a:ext uri="{FF2B5EF4-FFF2-40B4-BE49-F238E27FC236}">
                <a16:creationId xmlns:a16="http://schemas.microsoft.com/office/drawing/2014/main" id="{2882512E-3C32-4EEE-B876-5F0FD6599502}"/>
              </a:ext>
            </a:extLst>
          </p:cNvPr>
          <p:cNvGrpSpPr/>
          <p:nvPr/>
        </p:nvGrpSpPr>
        <p:grpSpPr>
          <a:xfrm>
            <a:off x="197322" y="1264704"/>
            <a:ext cx="11743450" cy="5293306"/>
            <a:chOff x="251093" y="1464710"/>
            <a:chExt cx="11743450" cy="5293306"/>
          </a:xfrm>
        </p:grpSpPr>
        <p:sp>
          <p:nvSpPr>
            <p:cNvPr id="28" name="Rectangle: Rounded Corners 27">
              <a:extLst>
                <a:ext uri="{FF2B5EF4-FFF2-40B4-BE49-F238E27FC236}">
                  <a16:creationId xmlns:a16="http://schemas.microsoft.com/office/drawing/2014/main" id="{FAE45731-EB05-4BBC-ADE7-8BEFB44E2347}"/>
                </a:ext>
              </a:extLst>
            </p:cNvPr>
            <p:cNvSpPr/>
            <p:nvPr/>
          </p:nvSpPr>
          <p:spPr>
            <a:xfrm>
              <a:off x="251093" y="1464710"/>
              <a:ext cx="11743450" cy="5293306"/>
            </a:xfrm>
            <a:prstGeom prst="roundRect">
              <a:avLst/>
            </a:prstGeom>
            <a:solidFill>
              <a:srgbClr val="2196F3"/>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AU" dirty="0">
                <a:solidFill>
                  <a:schemeClr val="bg1"/>
                </a:solidFill>
              </a:endParaRPr>
            </a:p>
          </p:txBody>
        </p:sp>
        <p:pic>
          <p:nvPicPr>
            <p:cNvPr id="29" name="Picture 28">
              <a:extLst>
                <a:ext uri="{FF2B5EF4-FFF2-40B4-BE49-F238E27FC236}">
                  <a16:creationId xmlns:a16="http://schemas.microsoft.com/office/drawing/2014/main" id="{AD7E4766-2724-480B-A832-95A9E0406A6E}"/>
                </a:ext>
              </a:extLst>
            </p:cNvPr>
            <p:cNvPicPr>
              <a:picLocks noChangeAspect="1"/>
            </p:cNvPicPr>
            <p:nvPr/>
          </p:nvPicPr>
          <p:blipFill>
            <a:blip r:embed="rId16"/>
            <a:stretch>
              <a:fillRect/>
            </a:stretch>
          </p:blipFill>
          <p:spPr>
            <a:xfrm>
              <a:off x="3943350" y="1571388"/>
              <a:ext cx="4305300" cy="1104900"/>
            </a:xfrm>
            <a:prstGeom prst="rect">
              <a:avLst/>
            </a:prstGeom>
          </p:spPr>
        </p:pic>
        <p:sp>
          <p:nvSpPr>
            <p:cNvPr id="30" name="Rectangle 29">
              <a:extLst>
                <a:ext uri="{FF2B5EF4-FFF2-40B4-BE49-F238E27FC236}">
                  <a16:creationId xmlns:a16="http://schemas.microsoft.com/office/drawing/2014/main" id="{380DD92E-752F-4B6B-A750-FE81C32C3800}"/>
                </a:ext>
              </a:extLst>
            </p:cNvPr>
            <p:cNvSpPr/>
            <p:nvPr/>
          </p:nvSpPr>
          <p:spPr>
            <a:xfrm>
              <a:off x="826426" y="3140932"/>
              <a:ext cx="10241271" cy="28552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dirty="0">
                  <a:solidFill>
                    <a:schemeClr val="tx1"/>
                  </a:solidFill>
                  <a:latin typeface="Century Gothic" panose="020B0502020202020204" pitchFamily="34" charset="0"/>
                </a:rPr>
                <a:t>What are the 3 most important things to remember about the big bang theory?</a:t>
              </a:r>
            </a:p>
          </p:txBody>
        </p:sp>
      </p:grpSp>
      <p:grpSp>
        <p:nvGrpSpPr>
          <p:cNvPr id="31" name="Group 30">
            <a:extLst>
              <a:ext uri="{FF2B5EF4-FFF2-40B4-BE49-F238E27FC236}">
                <a16:creationId xmlns:a16="http://schemas.microsoft.com/office/drawing/2014/main" id="{B3B72A90-883A-48AD-88C7-600C8B92D839}"/>
              </a:ext>
            </a:extLst>
          </p:cNvPr>
          <p:cNvGrpSpPr/>
          <p:nvPr/>
        </p:nvGrpSpPr>
        <p:grpSpPr>
          <a:xfrm>
            <a:off x="186400" y="1497510"/>
            <a:ext cx="11743450" cy="5293306"/>
            <a:chOff x="372793" y="1442569"/>
            <a:chExt cx="11743450" cy="5293306"/>
          </a:xfrm>
        </p:grpSpPr>
        <p:grpSp>
          <p:nvGrpSpPr>
            <p:cNvPr id="33" name="Group 32">
              <a:extLst>
                <a:ext uri="{FF2B5EF4-FFF2-40B4-BE49-F238E27FC236}">
                  <a16:creationId xmlns:a16="http://schemas.microsoft.com/office/drawing/2014/main" id="{02A96EC1-175A-4020-B863-92B9DA72FA3D}"/>
                </a:ext>
              </a:extLst>
            </p:cNvPr>
            <p:cNvGrpSpPr/>
            <p:nvPr/>
          </p:nvGrpSpPr>
          <p:grpSpPr>
            <a:xfrm>
              <a:off x="372793" y="1442569"/>
              <a:ext cx="11743450" cy="5293306"/>
              <a:chOff x="251093" y="1464710"/>
              <a:chExt cx="11743450" cy="5293306"/>
            </a:xfrm>
          </p:grpSpPr>
          <p:sp>
            <p:nvSpPr>
              <p:cNvPr id="39" name="Rectangle: Rounded Corners 38">
                <a:extLst>
                  <a:ext uri="{FF2B5EF4-FFF2-40B4-BE49-F238E27FC236}">
                    <a16:creationId xmlns:a16="http://schemas.microsoft.com/office/drawing/2014/main" id="{EC3B5885-532C-41EF-B343-A6E965B4FB40}"/>
                  </a:ext>
                </a:extLst>
              </p:cNvPr>
              <p:cNvSpPr/>
              <p:nvPr/>
            </p:nvSpPr>
            <p:spPr>
              <a:xfrm>
                <a:off x="251093" y="1464710"/>
                <a:ext cx="11743450" cy="5293306"/>
              </a:xfrm>
              <a:prstGeom prst="roundRect">
                <a:avLst/>
              </a:prstGeom>
              <a:solidFill>
                <a:srgbClr val="009688"/>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AU" dirty="0">
                  <a:solidFill>
                    <a:schemeClr val="bg1"/>
                  </a:solidFill>
                </a:endParaRPr>
              </a:p>
            </p:txBody>
          </p:sp>
          <p:sp>
            <p:nvSpPr>
              <p:cNvPr id="57" name="Rectangle 56">
                <a:extLst>
                  <a:ext uri="{FF2B5EF4-FFF2-40B4-BE49-F238E27FC236}">
                    <a16:creationId xmlns:a16="http://schemas.microsoft.com/office/drawing/2014/main" id="{126C94DD-7303-455E-8908-DB241EDBB563}"/>
                  </a:ext>
                </a:extLst>
              </p:cNvPr>
              <p:cNvSpPr/>
              <p:nvPr/>
            </p:nvSpPr>
            <p:spPr>
              <a:xfrm>
                <a:off x="513608" y="2739799"/>
                <a:ext cx="11362810" cy="3256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AU" sz="3600" dirty="0">
                    <a:solidFill>
                      <a:schemeClr val="tx1"/>
                    </a:solidFill>
                    <a:latin typeface="Century Gothic" panose="020B0502020202020204" pitchFamily="34" charset="0"/>
                  </a:rPr>
                  <a:t>What are the 3 most important things to remember about the big bang theory?</a:t>
                </a:r>
              </a:p>
              <a:p>
                <a:pPr algn="ctr"/>
                <a:endParaRPr lang="en-AU" sz="3600" dirty="0">
                  <a:solidFill>
                    <a:schemeClr val="tx1"/>
                  </a:solidFill>
                  <a:latin typeface="Century Gothic" panose="020B0502020202020204" pitchFamily="34" charset="0"/>
                </a:endParaRPr>
              </a:p>
              <a:p>
                <a:pPr marL="742950" indent="-742950">
                  <a:buAutoNum type="arabicPeriod"/>
                </a:pPr>
                <a:r>
                  <a:rPr lang="en-AU" sz="3600" dirty="0">
                    <a:solidFill>
                      <a:schemeClr val="tx1"/>
                    </a:solidFill>
                    <a:latin typeface="Century Gothic" panose="020B0502020202020204" pitchFamily="34" charset="0"/>
                  </a:rPr>
                  <a:t>The Universe is expanding</a:t>
                </a:r>
              </a:p>
              <a:p>
                <a:pPr marL="742950" indent="-742950">
                  <a:buAutoNum type="arabicPeriod"/>
                </a:pPr>
                <a:r>
                  <a:rPr lang="en-AU" sz="3600" dirty="0">
                    <a:solidFill>
                      <a:schemeClr val="tx1"/>
                    </a:solidFill>
                    <a:latin typeface="Century Gothic" panose="020B0502020202020204" pitchFamily="34" charset="0"/>
                  </a:rPr>
                  <a:t>The universe started out small, hot and dense</a:t>
                </a:r>
              </a:p>
              <a:p>
                <a:pPr marL="742950" indent="-742950">
                  <a:buAutoNum type="arabicPeriod"/>
                </a:pPr>
                <a:r>
                  <a:rPr lang="en-AU" sz="3600" dirty="0">
                    <a:solidFill>
                      <a:schemeClr val="tx1"/>
                    </a:solidFill>
                    <a:latin typeface="Century Gothic" panose="020B0502020202020204" pitchFamily="34" charset="0"/>
                  </a:rPr>
                  <a:t>The Universe is cooling down as it expands</a:t>
                </a:r>
              </a:p>
            </p:txBody>
          </p:sp>
        </p:grpSp>
        <p:pic>
          <p:nvPicPr>
            <p:cNvPr id="34" name="Picture 33">
              <a:extLst>
                <a:ext uri="{FF2B5EF4-FFF2-40B4-BE49-F238E27FC236}">
                  <a16:creationId xmlns:a16="http://schemas.microsoft.com/office/drawing/2014/main" id="{BCC87899-CC45-44F3-B9E1-D6E62194FC74}"/>
                </a:ext>
              </a:extLst>
            </p:cNvPr>
            <p:cNvPicPr>
              <a:picLocks noChangeAspect="1"/>
            </p:cNvPicPr>
            <p:nvPr/>
          </p:nvPicPr>
          <p:blipFill>
            <a:blip r:embed="rId17"/>
            <a:stretch>
              <a:fillRect/>
            </a:stretch>
          </p:blipFill>
          <p:spPr>
            <a:xfrm>
              <a:off x="4023688" y="1589082"/>
              <a:ext cx="4426133" cy="920419"/>
            </a:xfrm>
            <a:prstGeom prst="rect">
              <a:avLst/>
            </a:prstGeom>
          </p:spPr>
        </p:pic>
      </p:grpSp>
    </p:spTree>
    <p:extLst>
      <p:ext uri="{BB962C8B-B14F-4D97-AF65-F5344CB8AC3E}">
        <p14:creationId xmlns:p14="http://schemas.microsoft.com/office/powerpoint/2010/main" val="347835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7"/>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pic>
        <p:nvPicPr>
          <p:cNvPr id="9" name="Big Bang Theory Doppler Effect Montage">
            <a:hlinkClick r:id="" action="ppaction://media"/>
            <a:extLst>
              <a:ext uri="{FF2B5EF4-FFF2-40B4-BE49-F238E27FC236}">
                <a16:creationId xmlns:a16="http://schemas.microsoft.com/office/drawing/2014/main" id="{FCB445F5-0926-4A3F-80B2-C3A7696BA51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06007" y="699826"/>
            <a:ext cx="10579985" cy="5970008"/>
          </a:xfrm>
          <a:prstGeom prst="rect">
            <a:avLst/>
          </a:prstGeom>
        </p:spPr>
      </p:pic>
    </p:spTree>
    <p:extLst>
      <p:ext uri="{BB962C8B-B14F-4D97-AF65-F5344CB8AC3E}">
        <p14:creationId xmlns:p14="http://schemas.microsoft.com/office/powerpoint/2010/main" val="475522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61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Doppler Effect 1</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498450" y="1334064"/>
            <a:ext cx="11195099" cy="5322270"/>
          </a:xfrm>
          <a:solidFill>
            <a:schemeClr val="bg1">
              <a:alpha val="75000"/>
            </a:schemeClr>
          </a:solidFill>
        </p:spPr>
        <p:txBody>
          <a:bodyPr>
            <a:normAutofit/>
          </a:bodyPr>
          <a:lstStyle/>
          <a:p>
            <a:pPr marL="0" indent="0">
              <a:buNone/>
            </a:pPr>
            <a:r>
              <a:rPr lang="en-US" dirty="0">
                <a:latin typeface="Century Schoolbook" panose="02040604050505020304" pitchFamily="18" charset="0"/>
                <a:cs typeface="Cavolini" panose="03000502040302020204" pitchFamily="66" charset="0"/>
              </a:rPr>
              <a:t>Have you ever observed that when an ambulance or police car drives past you, its siren his high-pitched as it comes towards you, then becomes low-pitched as it moves away from you?</a:t>
            </a:r>
          </a:p>
          <a:p>
            <a:pPr marL="0" indent="0">
              <a:buNone/>
            </a:pPr>
            <a:endParaRPr lang="en-US" dirty="0">
              <a:latin typeface="Century Schoolbook" panose="02040604050505020304" pitchFamily="18" charset="0"/>
              <a:cs typeface="Cavolini" panose="03000502040302020204" pitchFamily="66" charset="0"/>
            </a:endParaRPr>
          </a:p>
          <a:p>
            <a:pPr marL="0" indent="0">
              <a:buNone/>
            </a:pPr>
            <a:r>
              <a:rPr lang="en-US" dirty="0">
                <a:latin typeface="Century Schoolbook" panose="02040604050505020304" pitchFamily="18" charset="0"/>
                <a:cs typeface="Cavolini" panose="03000502040302020204" pitchFamily="66" charset="0"/>
              </a:rPr>
              <a:t>This effect is called the </a:t>
            </a:r>
            <a:r>
              <a:rPr lang="en-US" b="1" dirty="0">
                <a:latin typeface="Century Schoolbook" panose="02040604050505020304" pitchFamily="18" charset="0"/>
                <a:cs typeface="Cavolini" panose="03000502040302020204" pitchFamily="66" charset="0"/>
              </a:rPr>
              <a:t>Doppler effect</a:t>
            </a:r>
            <a:r>
              <a:rPr lang="en-US" dirty="0">
                <a:latin typeface="Century Schoolbook" panose="02040604050505020304" pitchFamily="18" charset="0"/>
                <a:cs typeface="Cavolini" panose="03000502040302020204" pitchFamily="66" charset="0"/>
              </a:rPr>
              <a:t> and can be defined as “the apparent change in the frequency of a wave caused by relative motion between the source of the wave and the observer.”</a:t>
            </a:r>
          </a:p>
        </p:txBody>
      </p:sp>
      <p:sp>
        <p:nvSpPr>
          <p:cNvPr id="7" name="Rectangle 6">
            <a:extLst>
              <a:ext uri="{FF2B5EF4-FFF2-40B4-BE49-F238E27FC236}">
                <a16:creationId xmlns:a16="http://schemas.microsoft.com/office/drawing/2014/main" id="{7AC0BBC7-FDB1-441A-B139-4065BC9EEE17}"/>
              </a:ext>
            </a:extLst>
          </p:cNvPr>
          <p:cNvSpPr/>
          <p:nvPr/>
        </p:nvSpPr>
        <p:spPr>
          <a:xfrm>
            <a:off x="362492" y="2939970"/>
            <a:ext cx="11544985" cy="1608881"/>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996385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Doppler Effect</a:t>
            </a:r>
            <a:endParaRPr lang="en-AU" dirty="0">
              <a:latin typeface="Amasis MT Pro Black" panose="02040A04050005020304" pitchFamily="18" charset="0"/>
            </a:endParaRPr>
          </a:p>
        </p:txBody>
      </p:sp>
      <p:pic>
        <p:nvPicPr>
          <p:cNvPr id="8" name="How the Doppler effect works">
            <a:hlinkClick r:id="" action="ppaction://media"/>
            <a:extLst>
              <a:ext uri="{FF2B5EF4-FFF2-40B4-BE49-F238E27FC236}">
                <a16:creationId xmlns:a16="http://schemas.microsoft.com/office/drawing/2014/main" id="{3D04B2FD-334C-44FF-B8D9-DCE80230463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98415" y="1261641"/>
            <a:ext cx="9595169" cy="5397283"/>
          </a:xfrm>
          <a:prstGeom prst="rect">
            <a:avLst/>
          </a:prstGeom>
        </p:spPr>
      </p:pic>
    </p:spTree>
    <p:extLst>
      <p:ext uri="{BB962C8B-B14F-4D97-AF65-F5344CB8AC3E}">
        <p14:creationId xmlns:p14="http://schemas.microsoft.com/office/powerpoint/2010/main" val="3391196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357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Doppler Effect 2</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322270"/>
          </a:xfrm>
          <a:solidFill>
            <a:schemeClr val="bg1">
              <a:alpha val="75000"/>
            </a:schemeClr>
          </a:solidFill>
        </p:spPr>
        <p:txBody>
          <a:bodyPr>
            <a:normAutofit/>
          </a:bodyPr>
          <a:lstStyle/>
          <a:p>
            <a:pPr marL="0" indent="0">
              <a:buNone/>
            </a:pPr>
            <a:r>
              <a:rPr lang="en-US" dirty="0">
                <a:latin typeface="Century Schoolbook" panose="02040604050505020304" pitchFamily="18" charset="0"/>
                <a:cs typeface="Cavolini" panose="03000502040302020204" pitchFamily="66" charset="0"/>
              </a:rPr>
              <a:t>We hear different pitches of sound based on its frequency (how often the wavefronts hit our ears). </a:t>
            </a:r>
          </a:p>
          <a:p>
            <a:pPr marL="0" indent="0">
              <a:buNone/>
            </a:pPr>
            <a:r>
              <a:rPr lang="en-US" dirty="0">
                <a:latin typeface="Century Schoolbook" panose="02040604050505020304" pitchFamily="18" charset="0"/>
                <a:cs typeface="Cavolini" panose="03000502040302020204" pitchFamily="66" charset="0"/>
              </a:rPr>
              <a:t>When a sound wave has a high frequency, it has a higher pitch.</a:t>
            </a:r>
          </a:p>
          <a:p>
            <a:pPr marL="0" indent="0">
              <a:buNone/>
            </a:pPr>
            <a:r>
              <a:rPr lang="en-US" dirty="0">
                <a:latin typeface="Century Schoolbook" panose="02040604050505020304" pitchFamily="18" charset="0"/>
                <a:cs typeface="Cavolini" panose="03000502040302020204" pitchFamily="66" charset="0"/>
              </a:rPr>
              <a:t>When a soundwave has a lower frequency, it has a lower pitch.</a:t>
            </a:r>
          </a:p>
        </p:txBody>
      </p:sp>
      <p:pic>
        <p:nvPicPr>
          <p:cNvPr id="10" name="Picture 9">
            <a:extLst>
              <a:ext uri="{FF2B5EF4-FFF2-40B4-BE49-F238E27FC236}">
                <a16:creationId xmlns:a16="http://schemas.microsoft.com/office/drawing/2014/main" id="{FB3E13C0-500B-0DE4-60AE-7F5F477F3F52}"/>
              </a:ext>
            </a:extLst>
          </p:cNvPr>
          <p:cNvPicPr>
            <a:picLocks noChangeAspect="1"/>
          </p:cNvPicPr>
          <p:nvPr/>
        </p:nvPicPr>
        <p:blipFill>
          <a:blip r:embed="rId2"/>
          <a:stretch>
            <a:fillRect/>
          </a:stretch>
        </p:blipFill>
        <p:spPr>
          <a:xfrm>
            <a:off x="6172202" y="1276350"/>
            <a:ext cx="5734050" cy="4305300"/>
          </a:xfrm>
          <a:prstGeom prst="rect">
            <a:avLst/>
          </a:prstGeom>
        </p:spPr>
      </p:pic>
    </p:spTree>
    <p:extLst>
      <p:ext uri="{BB962C8B-B14F-4D97-AF65-F5344CB8AC3E}">
        <p14:creationId xmlns:p14="http://schemas.microsoft.com/office/powerpoint/2010/main" val="1446445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Doppler Effect 3</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247515"/>
            <a:ext cx="11621928" cy="1918422"/>
          </a:xfrm>
          <a:solidFill>
            <a:schemeClr val="bg1">
              <a:alpha val="75000"/>
            </a:schemeClr>
          </a:solidFill>
        </p:spPr>
        <p:txBody>
          <a:bodyPr>
            <a:normAutofit/>
          </a:bodyPr>
          <a:lstStyle/>
          <a:p>
            <a:r>
              <a:rPr lang="en-US" dirty="0">
                <a:latin typeface="Century Schoolbook" panose="02040604050505020304" pitchFamily="18" charset="0"/>
                <a:cs typeface="Cavolini" panose="03000502040302020204" pitchFamily="66" charset="0"/>
              </a:rPr>
              <a:t>When an object is moving either towards you or away from you, the frequency at which the wavefronts hit your ears changes.</a:t>
            </a:r>
          </a:p>
          <a:p>
            <a:r>
              <a:rPr lang="en-US" dirty="0">
                <a:latin typeface="Century Schoolbook" panose="02040604050505020304" pitchFamily="18" charset="0"/>
                <a:cs typeface="Cavolini" panose="03000502040302020204" pitchFamily="66" charset="0"/>
              </a:rPr>
              <a:t>If it is moving towards you, the wavefronts bunch up, resulting in a high frequency and a high pitch.</a:t>
            </a:r>
          </a:p>
        </p:txBody>
      </p:sp>
      <p:sp>
        <p:nvSpPr>
          <p:cNvPr id="9" name="Rectangle 8">
            <a:extLst>
              <a:ext uri="{FF2B5EF4-FFF2-40B4-BE49-F238E27FC236}">
                <a16:creationId xmlns:a16="http://schemas.microsoft.com/office/drawing/2014/main" id="{930EC7E6-998A-4C04-9699-270DD24AC278}"/>
              </a:ext>
            </a:extLst>
          </p:cNvPr>
          <p:cNvSpPr/>
          <p:nvPr/>
        </p:nvSpPr>
        <p:spPr>
          <a:xfrm>
            <a:off x="284522" y="1247515"/>
            <a:ext cx="11773495" cy="553639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a:extLst>
              <a:ext uri="{FF2B5EF4-FFF2-40B4-BE49-F238E27FC236}">
                <a16:creationId xmlns:a16="http://schemas.microsoft.com/office/drawing/2014/main" id="{E0C9B7ED-5B65-B6C1-44BE-9152B173776E}"/>
              </a:ext>
            </a:extLst>
          </p:cNvPr>
          <p:cNvPicPr>
            <a:picLocks noChangeAspect="1"/>
          </p:cNvPicPr>
          <p:nvPr/>
        </p:nvPicPr>
        <p:blipFill rotWithShape="1">
          <a:blip r:embed="rId2"/>
          <a:srcRect l="3001" t="14205" r="3628"/>
          <a:stretch/>
        </p:blipFill>
        <p:spPr>
          <a:xfrm>
            <a:off x="5056998" y="3275636"/>
            <a:ext cx="6849452" cy="3425930"/>
          </a:xfrm>
          <a:prstGeom prst="rect">
            <a:avLst/>
          </a:prstGeom>
        </p:spPr>
      </p:pic>
      <p:sp>
        <p:nvSpPr>
          <p:cNvPr id="13" name="Content Placeholder 3">
            <a:extLst>
              <a:ext uri="{FF2B5EF4-FFF2-40B4-BE49-F238E27FC236}">
                <a16:creationId xmlns:a16="http://schemas.microsoft.com/office/drawing/2014/main" id="{C6184EFD-B72F-43BD-B6D0-4F20CEC8CA61}"/>
              </a:ext>
            </a:extLst>
          </p:cNvPr>
          <p:cNvSpPr txBox="1">
            <a:spLocks/>
          </p:cNvSpPr>
          <p:nvPr/>
        </p:nvSpPr>
        <p:spPr>
          <a:xfrm>
            <a:off x="284522" y="3071269"/>
            <a:ext cx="5594809" cy="1918422"/>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entury Schoolbook" panose="02040604050505020304" pitchFamily="18" charset="0"/>
                <a:cs typeface="Cavolini" panose="03000502040302020204" pitchFamily="66" charset="0"/>
              </a:rPr>
              <a:t>If it is moving away from you, the wavefronts are stretched out, resulting in a low frequency and a low pitch. </a:t>
            </a:r>
          </a:p>
        </p:txBody>
      </p:sp>
      <p:sp>
        <p:nvSpPr>
          <p:cNvPr id="14" name="Arrow: Right 13">
            <a:extLst>
              <a:ext uri="{FF2B5EF4-FFF2-40B4-BE49-F238E27FC236}">
                <a16:creationId xmlns:a16="http://schemas.microsoft.com/office/drawing/2014/main" id="{1A6B866A-DDA5-4371-ACD4-DF6832FDD110}"/>
              </a:ext>
            </a:extLst>
          </p:cNvPr>
          <p:cNvSpPr/>
          <p:nvPr/>
        </p:nvSpPr>
        <p:spPr>
          <a:xfrm>
            <a:off x="1091374" y="4877811"/>
            <a:ext cx="3631097" cy="1712964"/>
          </a:xfrm>
          <a:prstGeom prst="rightArrow">
            <a:avLst/>
          </a:prstGeom>
          <a:solidFill>
            <a:srgbClr val="92D05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ysClr val="windowText" lastClr="000000"/>
                </a:solidFill>
                <a:latin typeface="Century Schoolbook" panose="02040604050505020304" pitchFamily="18" charset="0"/>
              </a:rPr>
              <a:t>Please draw the diagram!</a:t>
            </a:r>
            <a:endParaRPr lang="en-AU" sz="2400" dirty="0">
              <a:solidFill>
                <a:sysClr val="windowText" lastClr="000000"/>
              </a:solidFill>
              <a:latin typeface="Century Schoolbook" panose="02040604050505020304" pitchFamily="18" charset="0"/>
            </a:endParaRPr>
          </a:p>
        </p:txBody>
      </p:sp>
    </p:spTree>
    <p:extLst>
      <p:ext uri="{BB962C8B-B14F-4D97-AF65-F5344CB8AC3E}">
        <p14:creationId xmlns:p14="http://schemas.microsoft.com/office/powerpoint/2010/main" val="2413138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Doppler Effect 4</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274874"/>
            <a:ext cx="11621928" cy="2625794"/>
          </a:xfrm>
          <a:solidFill>
            <a:schemeClr val="bg1">
              <a:alpha val="75000"/>
            </a:schemeClr>
          </a:solidFill>
        </p:spPr>
        <p:txBody>
          <a:bodyPr>
            <a:normAutofit/>
          </a:bodyPr>
          <a:lstStyle/>
          <a:p>
            <a:r>
              <a:rPr lang="en-US" dirty="0">
                <a:latin typeface="Century Schoolbook" panose="02040604050505020304" pitchFamily="18" charset="0"/>
                <a:cs typeface="Cavolini" panose="03000502040302020204" pitchFamily="66" charset="0"/>
              </a:rPr>
              <a:t>It is important to note that the effect does not result because of an actual change in the frequency of the source. </a:t>
            </a:r>
          </a:p>
          <a:p>
            <a:r>
              <a:rPr lang="en-US" dirty="0">
                <a:latin typeface="Century Schoolbook" panose="02040604050505020304" pitchFamily="18" charset="0"/>
                <a:cs typeface="Cavolini" panose="03000502040302020204" pitchFamily="66" charset="0"/>
              </a:rPr>
              <a:t>Looking at the diagram, you can see that the effect is only observed because the distance between observer B and the police car is decreasing and the distance between the observer A and the police car is increasing.</a:t>
            </a:r>
          </a:p>
        </p:txBody>
      </p:sp>
      <p:pic>
        <p:nvPicPr>
          <p:cNvPr id="8" name="Picture 7">
            <a:extLst>
              <a:ext uri="{FF2B5EF4-FFF2-40B4-BE49-F238E27FC236}">
                <a16:creationId xmlns:a16="http://schemas.microsoft.com/office/drawing/2014/main" id="{E0C9B7ED-5B65-B6C1-44BE-9152B173776E}"/>
              </a:ext>
            </a:extLst>
          </p:cNvPr>
          <p:cNvPicPr>
            <a:picLocks noChangeAspect="1"/>
          </p:cNvPicPr>
          <p:nvPr/>
        </p:nvPicPr>
        <p:blipFill rotWithShape="1">
          <a:blip r:embed="rId2"/>
          <a:srcRect l="3001" t="14205" r="3628"/>
          <a:stretch/>
        </p:blipFill>
        <p:spPr>
          <a:xfrm>
            <a:off x="5843799" y="3669174"/>
            <a:ext cx="6062650" cy="3032391"/>
          </a:xfrm>
          <a:prstGeom prst="rect">
            <a:avLst/>
          </a:prstGeom>
        </p:spPr>
      </p:pic>
      <p:sp>
        <p:nvSpPr>
          <p:cNvPr id="13" name="Content Placeholder 3">
            <a:extLst>
              <a:ext uri="{FF2B5EF4-FFF2-40B4-BE49-F238E27FC236}">
                <a16:creationId xmlns:a16="http://schemas.microsoft.com/office/drawing/2014/main" id="{C6184EFD-B72F-43BD-B6D0-4F20CEC8CA61}"/>
              </a:ext>
            </a:extLst>
          </p:cNvPr>
          <p:cNvSpPr txBox="1">
            <a:spLocks/>
          </p:cNvSpPr>
          <p:nvPr/>
        </p:nvSpPr>
        <p:spPr>
          <a:xfrm>
            <a:off x="283494" y="3900668"/>
            <a:ext cx="5133457" cy="3250189"/>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Century Schoolbook" panose="02040604050505020304" pitchFamily="18" charset="0"/>
                <a:cs typeface="Cavolini" panose="03000502040302020204" pitchFamily="66" charset="0"/>
              </a:rPr>
              <a:t>As a result, it appears to the observer whom the police car is approaching that the disturbances are being produced at a higher frequency. </a:t>
            </a:r>
          </a:p>
        </p:txBody>
      </p:sp>
      <p:sp>
        <p:nvSpPr>
          <p:cNvPr id="9" name="Rectangle 8">
            <a:extLst>
              <a:ext uri="{FF2B5EF4-FFF2-40B4-BE49-F238E27FC236}">
                <a16:creationId xmlns:a16="http://schemas.microsoft.com/office/drawing/2014/main" id="{930EC7E6-998A-4C04-9699-270DD24AC278}"/>
              </a:ext>
            </a:extLst>
          </p:cNvPr>
          <p:cNvSpPr/>
          <p:nvPr/>
        </p:nvSpPr>
        <p:spPr>
          <a:xfrm>
            <a:off x="284522" y="1247515"/>
            <a:ext cx="11773495" cy="2514257"/>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32441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Light Spectrum</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274874"/>
            <a:ext cx="11621928" cy="2625794"/>
          </a:xfrm>
          <a:solidFill>
            <a:schemeClr val="bg1">
              <a:alpha val="75000"/>
            </a:schemeClr>
          </a:solidFill>
        </p:spPr>
        <p:txBody>
          <a:bodyPr>
            <a:normAutofit/>
          </a:bodyPr>
          <a:lstStyle/>
          <a:p>
            <a:r>
              <a:rPr lang="en-US" dirty="0">
                <a:latin typeface="Century Schoolbook" panose="02040604050505020304" pitchFamily="18" charset="0"/>
                <a:cs typeface="Cavolini" panose="03000502040302020204" pitchFamily="66" charset="0"/>
              </a:rPr>
              <a:t>Light is a wave, like sound.</a:t>
            </a:r>
          </a:p>
          <a:p>
            <a:r>
              <a:rPr lang="en-US" dirty="0">
                <a:latin typeface="Century Schoolbook" panose="02040604050505020304" pitchFamily="18" charset="0"/>
                <a:cs typeface="Cavolini" panose="03000502040302020204" pitchFamily="66" charset="0"/>
              </a:rPr>
              <a:t>Light with high frequency looks more blue. Light with a low frequency looks more red.</a:t>
            </a:r>
          </a:p>
        </p:txBody>
      </p:sp>
      <p:pic>
        <p:nvPicPr>
          <p:cNvPr id="10" name="Picture 2">
            <a:extLst>
              <a:ext uri="{FF2B5EF4-FFF2-40B4-BE49-F238E27FC236}">
                <a16:creationId xmlns:a16="http://schemas.microsoft.com/office/drawing/2014/main" id="{AA193B2D-8FF7-41F8-B05E-41794C7CFF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372" t="7103" r="4274" b="7838"/>
          <a:stretch/>
        </p:blipFill>
        <p:spPr bwMode="auto">
          <a:xfrm>
            <a:off x="283494" y="2626486"/>
            <a:ext cx="8244260" cy="3966073"/>
          </a:xfrm>
          <a:prstGeom prst="rect">
            <a:avLst/>
          </a:prstGeom>
          <a:noFill/>
          <a:extLst>
            <a:ext uri="{909E8E84-426E-40DD-AFC4-6F175D3DCCD1}">
              <a14:hiddenFill xmlns:a14="http://schemas.microsoft.com/office/drawing/2010/main">
                <a:solidFill>
                  <a:srgbClr val="FFFFFF"/>
                </a:solidFill>
              </a14:hiddenFill>
            </a:ext>
          </a:extLst>
        </p:spPr>
      </p:pic>
      <p:sp>
        <p:nvSpPr>
          <p:cNvPr id="11" name="Content Placeholder 3">
            <a:extLst>
              <a:ext uri="{FF2B5EF4-FFF2-40B4-BE49-F238E27FC236}">
                <a16:creationId xmlns:a16="http://schemas.microsoft.com/office/drawing/2014/main" id="{A6A42AC7-706B-4011-9E34-7A42FB3AFE7D}"/>
              </a:ext>
            </a:extLst>
          </p:cNvPr>
          <p:cNvSpPr txBox="1">
            <a:spLocks/>
          </p:cNvSpPr>
          <p:nvPr/>
        </p:nvSpPr>
        <p:spPr>
          <a:xfrm>
            <a:off x="8592455" y="2545446"/>
            <a:ext cx="3322781" cy="3966072"/>
          </a:xfrm>
          <a:prstGeom prst="rect">
            <a:avLst/>
          </a:prstGeom>
          <a:solidFill>
            <a:schemeClr val="bg1">
              <a:alpha val="7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entury Schoolbook" panose="02040604050505020304" pitchFamily="18" charset="0"/>
                <a:cs typeface="Cavolini" panose="03000502040302020204" pitchFamily="66" charset="0"/>
              </a:rPr>
              <a:t>What do you think would happen if a light is moving towards you?</a:t>
            </a:r>
          </a:p>
        </p:txBody>
      </p:sp>
    </p:spTree>
    <p:extLst>
      <p:ext uri="{BB962C8B-B14F-4D97-AF65-F5344CB8AC3E}">
        <p14:creationId xmlns:p14="http://schemas.microsoft.com/office/powerpoint/2010/main" val="25561944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Doppler Effect and Red Shift</a:t>
            </a:r>
            <a:endParaRPr lang="en-AU" dirty="0">
              <a:latin typeface="Amasis MT Pro Black" panose="02040A04050005020304" pitchFamily="18" charset="0"/>
            </a:endParaRPr>
          </a:p>
        </p:txBody>
      </p:sp>
      <p:pic>
        <p:nvPicPr>
          <p:cNvPr id="12" name="Picture 11">
            <a:extLst>
              <a:ext uri="{FF2B5EF4-FFF2-40B4-BE49-F238E27FC236}">
                <a16:creationId xmlns:a16="http://schemas.microsoft.com/office/drawing/2014/main" id="{2D76167C-6572-4661-92A7-A99173CCE7B5}"/>
              </a:ext>
            </a:extLst>
          </p:cNvPr>
          <p:cNvPicPr>
            <a:picLocks noChangeAspect="1"/>
          </p:cNvPicPr>
          <p:nvPr/>
        </p:nvPicPr>
        <p:blipFill>
          <a:blip r:embed="rId2"/>
          <a:stretch>
            <a:fillRect/>
          </a:stretch>
        </p:blipFill>
        <p:spPr>
          <a:xfrm>
            <a:off x="284522" y="1292268"/>
            <a:ext cx="8786400" cy="5388992"/>
          </a:xfrm>
          <a:prstGeom prst="rect">
            <a:avLst/>
          </a:prstGeom>
          <a:solidFill>
            <a:schemeClr val="bg1"/>
          </a:solidFill>
        </p:spPr>
      </p:pic>
      <p:grpSp>
        <p:nvGrpSpPr>
          <p:cNvPr id="7" name="Group 6">
            <a:extLst>
              <a:ext uri="{FF2B5EF4-FFF2-40B4-BE49-F238E27FC236}">
                <a16:creationId xmlns:a16="http://schemas.microsoft.com/office/drawing/2014/main" id="{20A842EA-DE13-4A28-B9AE-975CFC49AAA9}"/>
              </a:ext>
            </a:extLst>
          </p:cNvPr>
          <p:cNvGrpSpPr/>
          <p:nvPr/>
        </p:nvGrpSpPr>
        <p:grpSpPr>
          <a:xfrm>
            <a:off x="9235742" y="255309"/>
            <a:ext cx="2828925" cy="2046776"/>
            <a:chOff x="9235742" y="255309"/>
            <a:chExt cx="2828925" cy="2046776"/>
          </a:xfrm>
        </p:grpSpPr>
        <p:pic>
          <p:nvPicPr>
            <p:cNvPr id="13" name="Picture 12">
              <a:extLst>
                <a:ext uri="{FF2B5EF4-FFF2-40B4-BE49-F238E27FC236}">
                  <a16:creationId xmlns:a16="http://schemas.microsoft.com/office/drawing/2014/main" id="{F82D633C-C6C4-4170-B972-AC428C6C8114}"/>
                </a:ext>
              </a:extLst>
            </p:cNvPr>
            <p:cNvPicPr>
              <a:picLocks noChangeAspect="1"/>
            </p:cNvPicPr>
            <p:nvPr/>
          </p:nvPicPr>
          <p:blipFill rotWithShape="1">
            <a:blip r:embed="rId3"/>
            <a:srcRect l="5575" t="32813" r="4505" b="26301"/>
            <a:stretch/>
          </p:blipFill>
          <p:spPr>
            <a:xfrm>
              <a:off x="9235742" y="255309"/>
              <a:ext cx="2828925" cy="1547148"/>
            </a:xfrm>
            <a:prstGeom prst="rect">
              <a:avLst/>
            </a:prstGeom>
          </p:spPr>
        </p:pic>
        <p:sp>
          <p:nvSpPr>
            <p:cNvPr id="14" name="Text Placeholder 2">
              <a:extLst>
                <a:ext uri="{FF2B5EF4-FFF2-40B4-BE49-F238E27FC236}">
                  <a16:creationId xmlns:a16="http://schemas.microsoft.com/office/drawing/2014/main" id="{F3ADC8EE-7A89-4409-A557-B67BBC973F7C}"/>
                </a:ext>
              </a:extLst>
            </p:cNvPr>
            <p:cNvSpPr txBox="1">
              <a:spLocks/>
            </p:cNvSpPr>
            <p:nvPr/>
          </p:nvSpPr>
          <p:spPr>
            <a:xfrm>
              <a:off x="9460744" y="1924248"/>
              <a:ext cx="2446734" cy="37783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1600" b="0" dirty="0"/>
                <a:t>Visible light spectrum</a:t>
              </a:r>
            </a:p>
          </p:txBody>
        </p:sp>
      </p:grpSp>
    </p:spTree>
    <p:extLst>
      <p:ext uri="{BB962C8B-B14F-4D97-AF65-F5344CB8AC3E}">
        <p14:creationId xmlns:p14="http://schemas.microsoft.com/office/powerpoint/2010/main" val="4235406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pic>
        <p:nvPicPr>
          <p:cNvPr id="14" name="Big Bang Theory">
            <a:hlinkClick r:id="" action="ppaction://media"/>
            <a:extLst>
              <a:ext uri="{FF2B5EF4-FFF2-40B4-BE49-F238E27FC236}">
                <a16:creationId xmlns:a16="http://schemas.microsoft.com/office/drawing/2014/main" id="{0AF388CD-6101-44AD-B1A2-2A1676AF6673}"/>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4"/>
          <a:stretch>
            <a:fillRect/>
          </a:stretch>
        </p:blipFill>
        <p:spPr>
          <a:xfrm>
            <a:off x="709723" y="639946"/>
            <a:ext cx="10772553" cy="6059561"/>
          </a:xfrm>
        </p:spPr>
      </p:pic>
    </p:spTree>
    <p:extLst>
      <p:ext uri="{BB962C8B-B14F-4D97-AF65-F5344CB8AC3E}">
        <p14:creationId xmlns:p14="http://schemas.microsoft.com/office/powerpoint/2010/main" val="2658206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187"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8708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pic>
        <p:nvPicPr>
          <p:cNvPr id="10" name="expanding-universe-update.mp4">
            <a:hlinkClick r:id="" action="ppaction://media"/>
            <a:extLst>
              <a:ext uri="{FF2B5EF4-FFF2-40B4-BE49-F238E27FC236}">
                <a16:creationId xmlns:a16="http://schemas.microsoft.com/office/drawing/2014/main" id="{56F083CE-243C-4440-B8D3-02FA95A60963}"/>
              </a:ext>
            </a:extLst>
          </p:cNvPr>
          <p:cNvPicPr>
            <a:picLocks noChangeAspect="1"/>
          </p:cNvPicPr>
          <p:nvPr>
            <a:videoFile r:link="rId1"/>
            <p:extLst>
              <p:ext uri="{DAA4B4D4-6D71-4841-9C94-3DE7FCFB9230}">
                <p14:media xmlns:p14="http://schemas.microsoft.com/office/powerpoint/2010/main" r:embed="rId2">
                  <p14:trim end="96854.6666"/>
                </p14:media>
              </p:ext>
            </p:extLst>
          </p:nvPr>
        </p:nvPicPr>
        <p:blipFill>
          <a:blip r:embed="rId4"/>
          <a:stretch>
            <a:fillRect/>
          </a:stretch>
        </p:blipFill>
        <p:spPr>
          <a:xfrm>
            <a:off x="596096" y="583523"/>
            <a:ext cx="10999808" cy="6187392"/>
          </a:xfrm>
          <a:prstGeom prst="rect">
            <a:avLst/>
          </a:prstGeom>
        </p:spPr>
      </p:pic>
    </p:spTree>
    <p:extLst>
      <p:ext uri="{BB962C8B-B14F-4D97-AF65-F5344CB8AC3E}">
        <p14:creationId xmlns:p14="http://schemas.microsoft.com/office/powerpoint/2010/main" val="2923003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13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vol="46970">
                <p:cTn id="12" fill="hold" display="0">
                  <p:stCondLst>
                    <p:cond delay="indefinite"/>
                  </p:stCondLst>
                </p:cTn>
                <p:tgtEl>
                  <p:spTgt spid="10"/>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Red Shift 1</a:t>
            </a:r>
            <a:endParaRPr lang="en-AU" dirty="0">
              <a:latin typeface="Amasis MT Pro Black" panose="02040A04050005020304" pitchFamily="18" charset="0"/>
            </a:endParaRPr>
          </a:p>
        </p:txBody>
      </p:sp>
      <p:pic>
        <p:nvPicPr>
          <p:cNvPr id="10" name="Picture 9">
            <a:extLst>
              <a:ext uri="{FF2B5EF4-FFF2-40B4-BE49-F238E27FC236}">
                <a16:creationId xmlns:a16="http://schemas.microsoft.com/office/drawing/2014/main" id="{8CE07A0F-10C5-4E77-ABC2-C4C3F92B8AD7}"/>
              </a:ext>
            </a:extLst>
          </p:cNvPr>
          <p:cNvPicPr>
            <a:picLocks noChangeAspect="1"/>
          </p:cNvPicPr>
          <p:nvPr/>
        </p:nvPicPr>
        <p:blipFill>
          <a:blip r:embed="rId2"/>
          <a:stretch>
            <a:fillRect/>
          </a:stretch>
        </p:blipFill>
        <p:spPr>
          <a:xfrm>
            <a:off x="177093" y="1359394"/>
            <a:ext cx="11868625" cy="4671015"/>
          </a:xfrm>
          <a:prstGeom prst="rect">
            <a:avLst/>
          </a:prstGeom>
        </p:spPr>
      </p:pic>
    </p:spTree>
    <p:extLst>
      <p:ext uri="{BB962C8B-B14F-4D97-AF65-F5344CB8AC3E}">
        <p14:creationId xmlns:p14="http://schemas.microsoft.com/office/powerpoint/2010/main" val="4854078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Red Shift 2</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187170" y="1491175"/>
            <a:ext cx="11745432" cy="5129544"/>
          </a:xfrm>
          <a:solidFill>
            <a:schemeClr val="bg1">
              <a:alpha val="75000"/>
            </a:schemeClr>
          </a:solidFill>
        </p:spPr>
        <p:txBody>
          <a:bodyPr>
            <a:normAutofit/>
          </a:bodyPr>
          <a:lstStyle/>
          <a:p>
            <a:r>
              <a:rPr lang="en-US" dirty="0">
                <a:latin typeface="Century Schoolbook" panose="02040604050505020304" pitchFamily="18" charset="0"/>
                <a:cs typeface="Cavolini" panose="03000502040302020204" pitchFamily="66" charset="0"/>
              </a:rPr>
              <a:t>The light we observe from distant galaxies is redshifted. This means it has a lower frequency than we would observe if the galaxy was stationary.</a:t>
            </a:r>
          </a:p>
          <a:p>
            <a:pPr marL="0" indent="0">
              <a:buNone/>
            </a:pPr>
            <a:endParaRPr lang="en-US" dirty="0">
              <a:latin typeface="Century Schoolbook" panose="02040604050505020304" pitchFamily="18" charset="0"/>
              <a:cs typeface="Cavolini" panose="03000502040302020204" pitchFamily="66" charset="0"/>
            </a:endParaRPr>
          </a:p>
          <a:p>
            <a:r>
              <a:rPr lang="en-US" dirty="0">
                <a:latin typeface="Century Schoolbook" panose="02040604050505020304" pitchFamily="18" charset="0"/>
                <a:cs typeface="Cavolini" panose="03000502040302020204" pitchFamily="66" charset="0"/>
              </a:rPr>
              <a:t>This means that the galaxies are moving away from us.</a:t>
            </a:r>
          </a:p>
          <a:p>
            <a:r>
              <a:rPr lang="en-US" dirty="0">
                <a:latin typeface="Century Schoolbook" panose="02040604050505020304" pitchFamily="18" charset="0"/>
                <a:cs typeface="Cavolini" panose="03000502040302020204" pitchFamily="66" charset="0"/>
              </a:rPr>
              <a:t>The interesting part:</a:t>
            </a:r>
          </a:p>
          <a:p>
            <a:pPr lvl="1"/>
            <a:r>
              <a:rPr lang="en-US" dirty="0">
                <a:latin typeface="Century Schoolbook" panose="02040604050505020304" pitchFamily="18" charset="0"/>
                <a:cs typeface="Cavolini" panose="03000502040302020204" pitchFamily="66" charset="0"/>
              </a:rPr>
              <a:t>All the distant galaxies around us are moving away from us in all directions.</a:t>
            </a:r>
          </a:p>
          <a:p>
            <a:r>
              <a:rPr lang="en-US" dirty="0">
                <a:latin typeface="Century Schoolbook" panose="02040604050505020304" pitchFamily="18" charset="0"/>
                <a:cs typeface="Cavolini" panose="03000502040302020204" pitchFamily="66" charset="0"/>
              </a:rPr>
              <a:t>This is evidence that the universe (3D space itself) is expanding. There is a larger and larger distance between all galaxies all the time → space itself is expanding…</a:t>
            </a:r>
          </a:p>
        </p:txBody>
      </p:sp>
      <p:sp>
        <p:nvSpPr>
          <p:cNvPr id="9" name="Rectangle 8">
            <a:extLst>
              <a:ext uri="{FF2B5EF4-FFF2-40B4-BE49-F238E27FC236}">
                <a16:creationId xmlns:a16="http://schemas.microsoft.com/office/drawing/2014/main" id="{A324F1D1-907F-4477-A386-648A313E9930}"/>
              </a:ext>
            </a:extLst>
          </p:cNvPr>
          <p:cNvSpPr/>
          <p:nvPr/>
        </p:nvSpPr>
        <p:spPr>
          <a:xfrm>
            <a:off x="133983" y="3273085"/>
            <a:ext cx="11773495" cy="2861497"/>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834751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Red Shift 3</a:t>
            </a:r>
            <a:endParaRPr lang="en-AU" dirty="0">
              <a:latin typeface="Amasis MT Pro Black" panose="02040A04050005020304" pitchFamily="18" charset="0"/>
            </a:endParaRPr>
          </a:p>
        </p:txBody>
      </p:sp>
      <p:pic>
        <p:nvPicPr>
          <p:cNvPr id="8" name="Picture 7">
            <a:extLst>
              <a:ext uri="{FF2B5EF4-FFF2-40B4-BE49-F238E27FC236}">
                <a16:creationId xmlns:a16="http://schemas.microsoft.com/office/drawing/2014/main" id="{DDCECF53-D3EB-45C5-81CA-1D8F04FE7D11}"/>
              </a:ext>
            </a:extLst>
          </p:cNvPr>
          <p:cNvPicPr>
            <a:picLocks noChangeAspect="1"/>
          </p:cNvPicPr>
          <p:nvPr/>
        </p:nvPicPr>
        <p:blipFill>
          <a:blip r:embed="rId2"/>
          <a:stretch>
            <a:fillRect/>
          </a:stretch>
        </p:blipFill>
        <p:spPr>
          <a:xfrm>
            <a:off x="3669175" y="627601"/>
            <a:ext cx="7289179" cy="6185844"/>
          </a:xfrm>
          <a:prstGeom prst="rect">
            <a:avLst/>
          </a:prstGeom>
        </p:spPr>
      </p:pic>
    </p:spTree>
    <p:extLst>
      <p:ext uri="{BB962C8B-B14F-4D97-AF65-F5344CB8AC3E}">
        <p14:creationId xmlns:p14="http://schemas.microsoft.com/office/powerpoint/2010/main" val="21195642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8708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pic>
        <p:nvPicPr>
          <p:cNvPr id="6" name="expanding-universe-update.mp4">
            <a:hlinkClick r:id="" action="ppaction://media"/>
            <a:extLst>
              <a:ext uri="{FF2B5EF4-FFF2-40B4-BE49-F238E27FC236}">
                <a16:creationId xmlns:a16="http://schemas.microsoft.com/office/drawing/2014/main" id="{E7AB7BA9-9629-464D-BA10-9C715E9A44D6}"/>
              </a:ext>
            </a:extLst>
          </p:cNvPr>
          <p:cNvPicPr>
            <a:picLocks noChangeAspect="1"/>
          </p:cNvPicPr>
          <p:nvPr>
            <a:videoFile r:link="rId1"/>
            <p:extLst>
              <p:ext uri="{DAA4B4D4-6D71-4841-9C94-3DE7FCFB9230}">
                <p14:media xmlns:p14="http://schemas.microsoft.com/office/powerpoint/2010/main" r:embed="rId2">
                  <p14:trim st="72886"/>
                </p14:media>
              </p:ext>
            </p:extLst>
          </p:nvPr>
        </p:nvPicPr>
        <p:blipFill>
          <a:blip r:embed="rId4"/>
          <a:stretch>
            <a:fillRect/>
          </a:stretch>
        </p:blipFill>
        <p:spPr>
          <a:xfrm>
            <a:off x="671331" y="668163"/>
            <a:ext cx="10849337" cy="6102752"/>
          </a:xfrm>
          <a:prstGeom prst="rect">
            <a:avLst/>
          </a:prstGeom>
        </p:spPr>
      </p:pic>
    </p:spTree>
    <p:extLst>
      <p:ext uri="{BB962C8B-B14F-4D97-AF65-F5344CB8AC3E}">
        <p14:creationId xmlns:p14="http://schemas.microsoft.com/office/powerpoint/2010/main" val="1274737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1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46970">
                <p:cTn id="12" fill="hold" display="0">
                  <p:stCondLst>
                    <p:cond delay="indefinite"/>
                  </p:stCondLst>
                </p:cTn>
                <p:tgtEl>
                  <p:spTgt spid="6"/>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pic>
        <p:nvPicPr>
          <p:cNvPr id="7" name="Stephen_Hawking_-_The_Expanding_Universe_-_crop.mp4">
            <a:hlinkClick r:id="" action="ppaction://media"/>
            <a:extLst>
              <a:ext uri="{FF2B5EF4-FFF2-40B4-BE49-F238E27FC236}">
                <a16:creationId xmlns:a16="http://schemas.microsoft.com/office/drawing/2014/main" id="{E63B0BFD-8178-496D-8429-A888596F9ED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1332" y="622674"/>
            <a:ext cx="10849335" cy="6102751"/>
          </a:xfrm>
          <a:prstGeom prst="rect">
            <a:avLst/>
          </a:prstGeom>
        </p:spPr>
      </p:pic>
    </p:spTree>
    <p:extLst>
      <p:ext uri="{BB962C8B-B14F-4D97-AF65-F5344CB8AC3E}">
        <p14:creationId xmlns:p14="http://schemas.microsoft.com/office/powerpoint/2010/main" val="4197785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98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fill="hold" display="0">
                  <p:stCondLst>
                    <p:cond delay="indefinite"/>
                  </p:stCondLst>
                </p:cTn>
                <p:tgtEl>
                  <p:spTgt spid="7"/>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fontScale="90000"/>
          </a:bodyPr>
          <a:lstStyle/>
          <a:p>
            <a:r>
              <a:rPr lang="en-US" dirty="0">
                <a:latin typeface="Amasis MT Pro Black" panose="02040A04050005020304" pitchFamily="18" charset="0"/>
              </a:rPr>
              <a:t>Cosmic Microwave Background Radiation 1</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187170" y="1491175"/>
            <a:ext cx="11745432" cy="5129544"/>
          </a:xfrm>
          <a:solidFill>
            <a:schemeClr val="bg1">
              <a:alpha val="75000"/>
            </a:schemeClr>
          </a:solidFill>
        </p:spPr>
        <p:txBody>
          <a:bodyPr>
            <a:normAutofit/>
          </a:bodyPr>
          <a:lstStyle/>
          <a:p>
            <a:r>
              <a:rPr lang="en-US" dirty="0">
                <a:latin typeface="Century Schoolbook" panose="02040604050505020304" pitchFamily="18" charset="0"/>
                <a:cs typeface="Cavolini" panose="03000502040302020204" pitchFamily="66" charset="0"/>
              </a:rPr>
              <a:t>Everywhere we look in space there is a faint layer of energy known as </a:t>
            </a:r>
            <a:r>
              <a:rPr lang="en-US" b="1" dirty="0">
                <a:latin typeface="Century Schoolbook" panose="02040604050505020304" pitchFamily="18" charset="0"/>
                <a:cs typeface="Cavolini" panose="03000502040302020204" pitchFamily="66" charset="0"/>
              </a:rPr>
              <a:t>Cosmic Microwave Background (CMB) Radiation</a:t>
            </a:r>
            <a:r>
              <a:rPr lang="en-US" dirty="0">
                <a:latin typeface="Century Schoolbook" panose="02040604050505020304" pitchFamily="18" charset="0"/>
                <a:cs typeface="Cavolini" panose="03000502040302020204" pitchFamily="66" charset="0"/>
              </a:rPr>
              <a:t>. </a:t>
            </a:r>
          </a:p>
          <a:p>
            <a:r>
              <a:rPr lang="en-US" dirty="0">
                <a:latin typeface="Century Schoolbook" panose="02040604050505020304" pitchFamily="18" charset="0"/>
                <a:cs typeface="Cavolini" panose="03000502040302020204" pitchFamily="66" charset="0"/>
              </a:rPr>
              <a:t>It is nearly the same temperature and wavelength, implying that it all cam from the same event. </a:t>
            </a:r>
          </a:p>
          <a:p>
            <a:endParaRPr lang="en-US" dirty="0">
              <a:latin typeface="Century Schoolbook" panose="02040604050505020304" pitchFamily="18" charset="0"/>
              <a:cs typeface="Cavolini" panose="03000502040302020204" pitchFamily="66" charset="0"/>
            </a:endParaRPr>
          </a:p>
          <a:p>
            <a:r>
              <a:rPr lang="en-US" dirty="0">
                <a:latin typeface="Century Schoolbook" panose="02040604050505020304" pitchFamily="18" charset="0"/>
                <a:cs typeface="Cavolini" panose="03000502040302020204" pitchFamily="66" charset="0"/>
              </a:rPr>
              <a:t>If the universe was initially as hot as the Big Bang theory suggests, then we should be able to find some remnant of this heat which appears to be CMB radiation.</a:t>
            </a:r>
          </a:p>
        </p:txBody>
      </p:sp>
      <p:sp>
        <p:nvSpPr>
          <p:cNvPr id="9" name="Rectangle 8">
            <a:extLst>
              <a:ext uri="{FF2B5EF4-FFF2-40B4-BE49-F238E27FC236}">
                <a16:creationId xmlns:a16="http://schemas.microsoft.com/office/drawing/2014/main" id="{A324F1D1-907F-4477-A386-648A313E9930}"/>
              </a:ext>
            </a:extLst>
          </p:cNvPr>
          <p:cNvSpPr/>
          <p:nvPr/>
        </p:nvSpPr>
        <p:spPr>
          <a:xfrm>
            <a:off x="146636" y="1430061"/>
            <a:ext cx="11773495" cy="1998939"/>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9395622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fontScale="90000"/>
          </a:bodyPr>
          <a:lstStyle/>
          <a:p>
            <a:r>
              <a:rPr lang="en-US" dirty="0">
                <a:latin typeface="Amasis MT Pro Black" panose="02040A04050005020304" pitchFamily="18" charset="0"/>
              </a:rPr>
              <a:t>Cosmic Microwave Background Radiation 2</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187170" y="1491175"/>
            <a:ext cx="11745432" cy="5129544"/>
          </a:xfrm>
          <a:solidFill>
            <a:schemeClr val="bg1">
              <a:alpha val="75000"/>
            </a:schemeClr>
          </a:solidFill>
        </p:spPr>
        <p:txBody>
          <a:bodyPr>
            <a:normAutofit/>
          </a:bodyPr>
          <a:lstStyle/>
          <a:p>
            <a:r>
              <a:rPr lang="en-US" dirty="0">
                <a:latin typeface="Century Schoolbook" panose="02040604050505020304" pitchFamily="18" charset="0"/>
                <a:cs typeface="Cavolini" panose="03000502040302020204" pitchFamily="66" charset="0"/>
              </a:rPr>
              <a:t>CMB radiation is in the microwave part of the electromagnetic spectrum and comes from all directions in outer space. It is the oldest electromagnetic signal that we can detect.</a:t>
            </a:r>
          </a:p>
          <a:p>
            <a:endParaRPr lang="en-US" dirty="0">
              <a:latin typeface="Century Schoolbook" panose="02040604050505020304" pitchFamily="18" charset="0"/>
              <a:cs typeface="Cavolini" panose="03000502040302020204" pitchFamily="66" charset="0"/>
            </a:endParaRPr>
          </a:p>
          <a:p>
            <a:r>
              <a:rPr lang="en-US" dirty="0">
                <a:latin typeface="Century Schoolbook" panose="02040604050505020304" pitchFamily="18" charset="0"/>
                <a:cs typeface="Cavolini" panose="03000502040302020204" pitchFamily="66" charset="0"/>
              </a:rPr>
              <a:t>Arno Penzias and Robert Wilson first detected the CMB radiation in 1964 and received a Nobel Prize in Physics in 1978 for the discovery and the existence of CMB radiation is important evidence that the Big Bang theory is true. </a:t>
            </a:r>
          </a:p>
        </p:txBody>
      </p:sp>
      <p:sp>
        <p:nvSpPr>
          <p:cNvPr id="9" name="Rectangle 8">
            <a:extLst>
              <a:ext uri="{FF2B5EF4-FFF2-40B4-BE49-F238E27FC236}">
                <a16:creationId xmlns:a16="http://schemas.microsoft.com/office/drawing/2014/main" id="{A324F1D1-907F-4477-A386-648A313E9930}"/>
              </a:ext>
            </a:extLst>
          </p:cNvPr>
          <p:cNvSpPr/>
          <p:nvPr/>
        </p:nvSpPr>
        <p:spPr>
          <a:xfrm>
            <a:off x="146636" y="1430062"/>
            <a:ext cx="11773495" cy="1428886"/>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6" name="Picture 5">
            <a:extLst>
              <a:ext uri="{FF2B5EF4-FFF2-40B4-BE49-F238E27FC236}">
                <a16:creationId xmlns:a16="http://schemas.microsoft.com/office/drawing/2014/main" id="{C7018D46-F54B-4D18-8DF2-F9E2BCBD4FD0}"/>
              </a:ext>
            </a:extLst>
          </p:cNvPr>
          <p:cNvPicPr>
            <a:picLocks noChangeAspect="1"/>
          </p:cNvPicPr>
          <p:nvPr/>
        </p:nvPicPr>
        <p:blipFill>
          <a:blip r:embed="rId2"/>
          <a:stretch>
            <a:fillRect/>
          </a:stretch>
        </p:blipFill>
        <p:spPr>
          <a:xfrm>
            <a:off x="187170" y="5221117"/>
            <a:ext cx="11919949" cy="1368071"/>
          </a:xfrm>
          <a:prstGeom prst="rect">
            <a:avLst/>
          </a:prstGeom>
        </p:spPr>
      </p:pic>
      <p:sp>
        <p:nvSpPr>
          <p:cNvPr id="10" name="Arrow: Down 9">
            <a:extLst>
              <a:ext uri="{FF2B5EF4-FFF2-40B4-BE49-F238E27FC236}">
                <a16:creationId xmlns:a16="http://schemas.microsoft.com/office/drawing/2014/main" id="{8D63264C-8026-4359-8CCB-13B19536B20F}"/>
              </a:ext>
            </a:extLst>
          </p:cNvPr>
          <p:cNvSpPr/>
          <p:nvPr/>
        </p:nvSpPr>
        <p:spPr>
          <a:xfrm>
            <a:off x="7978816" y="4668788"/>
            <a:ext cx="559626" cy="1076445"/>
          </a:xfrm>
          <a:prstGeom prst="downArrow">
            <a:avLst/>
          </a:prstGeom>
          <a:solidFill>
            <a:srgbClr val="009688"/>
          </a:solidFill>
          <a:ln>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3289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fontScale="90000"/>
          </a:bodyPr>
          <a:lstStyle/>
          <a:p>
            <a:r>
              <a:rPr lang="en-US" dirty="0">
                <a:latin typeface="Amasis MT Pro Black" panose="02040A04050005020304" pitchFamily="18" charset="0"/>
              </a:rPr>
              <a:t>Cosmic Microwave Background Radiation 3</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187170" y="1491175"/>
            <a:ext cx="11745432" cy="5129544"/>
          </a:xfrm>
          <a:solidFill>
            <a:schemeClr val="bg1">
              <a:alpha val="75000"/>
            </a:schemeClr>
          </a:solidFill>
        </p:spPr>
        <p:txBody>
          <a:bodyPr>
            <a:normAutofit/>
          </a:bodyPr>
          <a:lstStyle/>
          <a:p>
            <a:r>
              <a:rPr lang="en-US" dirty="0">
                <a:latin typeface="Century Schoolbook" panose="02040604050505020304" pitchFamily="18" charset="0"/>
                <a:cs typeface="Cavolini" panose="03000502040302020204" pitchFamily="66" charset="0"/>
              </a:rPr>
              <a:t>It is difficult to observe CMB radiation with ground-based instruments so much air and space-borne research has been conducted.</a:t>
            </a:r>
          </a:p>
          <a:p>
            <a:endParaRPr lang="en-US" dirty="0">
              <a:latin typeface="Century Schoolbook" panose="02040604050505020304" pitchFamily="18" charset="0"/>
              <a:cs typeface="Cavolini" panose="03000502040302020204" pitchFamily="66" charset="0"/>
            </a:endParaRPr>
          </a:p>
          <a:p>
            <a:r>
              <a:rPr lang="en-US" dirty="0">
                <a:latin typeface="Century Schoolbook" panose="02040604050505020304" pitchFamily="18" charset="0"/>
                <a:cs typeface="Cavolini" panose="03000502040302020204" pitchFamily="66" charset="0"/>
              </a:rPr>
              <a:t>The Cosmic Background Explorer (COBE) satellite that was flown from 1989-1996 is probably the most famous and is what made the first detection of large-scale fluctuations in CMB radiation.</a:t>
            </a:r>
          </a:p>
          <a:p>
            <a:endParaRPr lang="en-US" dirty="0">
              <a:latin typeface="Century Schoolbook" panose="02040604050505020304" pitchFamily="18" charset="0"/>
              <a:cs typeface="Cavolini" panose="03000502040302020204" pitchFamily="66" charset="0"/>
            </a:endParaRPr>
          </a:p>
          <a:p>
            <a:r>
              <a:rPr lang="en-US" dirty="0">
                <a:latin typeface="Century Schoolbook" panose="02040604050505020304" pitchFamily="18" charset="0"/>
                <a:cs typeface="Cavolini" panose="03000502040302020204" pitchFamily="66" charset="0"/>
              </a:rPr>
              <a:t>In June 2001, NASA launched a CMB radiation space mission, MWAP, to make more accurate measurements.</a:t>
            </a:r>
          </a:p>
        </p:txBody>
      </p:sp>
    </p:spTree>
    <p:extLst>
      <p:ext uri="{BB962C8B-B14F-4D97-AF65-F5344CB8AC3E}">
        <p14:creationId xmlns:p14="http://schemas.microsoft.com/office/powerpoint/2010/main" val="26451246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Evidence for 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fontScale="90000"/>
          </a:bodyPr>
          <a:lstStyle/>
          <a:p>
            <a:r>
              <a:rPr lang="en-US" dirty="0">
                <a:latin typeface="Amasis MT Pro Black" panose="02040A04050005020304" pitchFamily="18" charset="0"/>
              </a:rPr>
              <a:t>Cosmic Microwave Background Radiation 4</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187170" y="1491175"/>
            <a:ext cx="11745432" cy="5129544"/>
          </a:xfrm>
          <a:solidFill>
            <a:schemeClr val="bg1">
              <a:alpha val="75000"/>
            </a:schemeClr>
          </a:solidFill>
        </p:spPr>
        <p:txBody>
          <a:bodyPr>
            <a:normAutofit/>
          </a:bodyPr>
          <a:lstStyle/>
          <a:p>
            <a:r>
              <a:rPr lang="en-US" dirty="0">
                <a:latin typeface="Century Schoolbook" panose="02040604050505020304" pitchFamily="18" charset="0"/>
                <a:cs typeface="Cavolini" panose="03000502040302020204" pitchFamily="66" charset="0"/>
              </a:rPr>
              <a:t>The image below is an all-sky map of the CMB radiation created from 9 years of WMAP data.</a:t>
            </a:r>
          </a:p>
        </p:txBody>
      </p:sp>
      <p:pic>
        <p:nvPicPr>
          <p:cNvPr id="7" name="Picture 6">
            <a:extLst>
              <a:ext uri="{FF2B5EF4-FFF2-40B4-BE49-F238E27FC236}">
                <a16:creationId xmlns:a16="http://schemas.microsoft.com/office/drawing/2014/main" id="{B30C6147-E734-4BE2-968E-4F34484E5263}"/>
              </a:ext>
            </a:extLst>
          </p:cNvPr>
          <p:cNvPicPr>
            <a:picLocks noChangeAspect="1"/>
          </p:cNvPicPr>
          <p:nvPr/>
        </p:nvPicPr>
        <p:blipFill>
          <a:blip r:embed="rId2"/>
          <a:stretch>
            <a:fillRect/>
          </a:stretch>
        </p:blipFill>
        <p:spPr>
          <a:xfrm>
            <a:off x="1676400" y="2485299"/>
            <a:ext cx="8534400" cy="4267200"/>
          </a:xfrm>
          <a:prstGeom prst="rect">
            <a:avLst/>
          </a:prstGeom>
        </p:spPr>
      </p:pic>
    </p:spTree>
    <p:extLst>
      <p:ext uri="{BB962C8B-B14F-4D97-AF65-F5344CB8AC3E}">
        <p14:creationId xmlns:p14="http://schemas.microsoft.com/office/powerpoint/2010/main" val="29854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Big Bang Timeline</a:t>
            </a:r>
            <a:endParaRPr lang="en-AU" dirty="0">
              <a:latin typeface="Amasis MT Pro Black" panose="02040A04050005020304" pitchFamily="18" charset="0"/>
            </a:endParaRPr>
          </a:p>
        </p:txBody>
      </p:sp>
      <p:grpSp>
        <p:nvGrpSpPr>
          <p:cNvPr id="14" name="Group 31">
            <a:extLst>
              <a:ext uri="{FF2B5EF4-FFF2-40B4-BE49-F238E27FC236}">
                <a16:creationId xmlns:a16="http://schemas.microsoft.com/office/drawing/2014/main" id="{47AF2BEB-19F6-4D77-9A85-468FCE4CB81F}"/>
              </a:ext>
            </a:extLst>
          </p:cNvPr>
          <p:cNvGrpSpPr>
            <a:grpSpLocks/>
          </p:cNvGrpSpPr>
          <p:nvPr/>
        </p:nvGrpSpPr>
        <p:grpSpPr bwMode="auto">
          <a:xfrm>
            <a:off x="2092322" y="3398839"/>
            <a:ext cx="8001000" cy="381000"/>
            <a:chOff x="374" y="1632"/>
            <a:chExt cx="5040" cy="240"/>
          </a:xfrm>
        </p:grpSpPr>
        <p:sp>
          <p:nvSpPr>
            <p:cNvPr id="16" name="Line 4">
              <a:extLst>
                <a:ext uri="{FF2B5EF4-FFF2-40B4-BE49-F238E27FC236}">
                  <a16:creationId xmlns:a16="http://schemas.microsoft.com/office/drawing/2014/main" id="{39537C38-6D3C-42B2-9B96-7324DB79BC7E}"/>
                </a:ext>
              </a:extLst>
            </p:cNvPr>
            <p:cNvSpPr>
              <a:spLocks noChangeShapeType="1"/>
            </p:cNvSpPr>
            <p:nvPr/>
          </p:nvSpPr>
          <p:spPr bwMode="auto">
            <a:xfrm>
              <a:off x="374" y="1752"/>
              <a:ext cx="5040" cy="0"/>
            </a:xfrm>
            <a:prstGeom prst="line">
              <a:avLst/>
            </a:prstGeom>
            <a:noFill/>
            <a:ln w="635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 name="Line 5">
              <a:extLst>
                <a:ext uri="{FF2B5EF4-FFF2-40B4-BE49-F238E27FC236}">
                  <a16:creationId xmlns:a16="http://schemas.microsoft.com/office/drawing/2014/main" id="{8CF6A38D-3317-4861-970E-39656B9507C8}"/>
                </a:ext>
              </a:extLst>
            </p:cNvPr>
            <p:cNvSpPr>
              <a:spLocks noChangeShapeType="1"/>
            </p:cNvSpPr>
            <p:nvPr/>
          </p:nvSpPr>
          <p:spPr bwMode="auto">
            <a:xfrm>
              <a:off x="374" y="1632"/>
              <a:ext cx="0" cy="240"/>
            </a:xfrm>
            <a:prstGeom prst="line">
              <a:avLst/>
            </a:prstGeom>
            <a:noFill/>
            <a:ln w="635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 name="Line 6">
              <a:extLst>
                <a:ext uri="{FF2B5EF4-FFF2-40B4-BE49-F238E27FC236}">
                  <a16:creationId xmlns:a16="http://schemas.microsoft.com/office/drawing/2014/main" id="{965446BA-8E67-4F0F-AD6D-80BDC18D0635}"/>
                </a:ext>
              </a:extLst>
            </p:cNvPr>
            <p:cNvSpPr>
              <a:spLocks noChangeShapeType="1"/>
            </p:cNvSpPr>
            <p:nvPr/>
          </p:nvSpPr>
          <p:spPr bwMode="auto">
            <a:xfrm>
              <a:off x="4080" y="1632"/>
              <a:ext cx="0" cy="240"/>
            </a:xfrm>
            <a:prstGeom prst="line">
              <a:avLst/>
            </a:prstGeom>
            <a:noFill/>
            <a:ln w="635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0" name="Line 7">
              <a:extLst>
                <a:ext uri="{FF2B5EF4-FFF2-40B4-BE49-F238E27FC236}">
                  <a16:creationId xmlns:a16="http://schemas.microsoft.com/office/drawing/2014/main" id="{48DD5C09-0758-4D5F-8CF1-C6120A56C8BE}"/>
                </a:ext>
              </a:extLst>
            </p:cNvPr>
            <p:cNvSpPr>
              <a:spLocks noChangeShapeType="1"/>
            </p:cNvSpPr>
            <p:nvPr/>
          </p:nvSpPr>
          <p:spPr bwMode="auto">
            <a:xfrm>
              <a:off x="4320" y="1632"/>
              <a:ext cx="0" cy="240"/>
            </a:xfrm>
            <a:prstGeom prst="line">
              <a:avLst/>
            </a:prstGeom>
            <a:noFill/>
            <a:ln w="635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 name="Line 8">
              <a:extLst>
                <a:ext uri="{FF2B5EF4-FFF2-40B4-BE49-F238E27FC236}">
                  <a16:creationId xmlns:a16="http://schemas.microsoft.com/office/drawing/2014/main" id="{D1F796DA-6E7A-4E1E-88E2-CB55DA67BC04}"/>
                </a:ext>
              </a:extLst>
            </p:cNvPr>
            <p:cNvSpPr>
              <a:spLocks noChangeShapeType="1"/>
            </p:cNvSpPr>
            <p:nvPr/>
          </p:nvSpPr>
          <p:spPr bwMode="auto">
            <a:xfrm>
              <a:off x="5414" y="1632"/>
              <a:ext cx="0" cy="240"/>
            </a:xfrm>
            <a:prstGeom prst="line">
              <a:avLst/>
            </a:prstGeom>
            <a:noFill/>
            <a:ln w="635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22" name="Group 13">
            <a:extLst>
              <a:ext uri="{FF2B5EF4-FFF2-40B4-BE49-F238E27FC236}">
                <a16:creationId xmlns:a16="http://schemas.microsoft.com/office/drawing/2014/main" id="{0C2BDEFC-DCBA-496F-BC70-358A205C5BE7}"/>
              </a:ext>
            </a:extLst>
          </p:cNvPr>
          <p:cNvGrpSpPr>
            <a:grpSpLocks/>
          </p:cNvGrpSpPr>
          <p:nvPr/>
        </p:nvGrpSpPr>
        <p:grpSpPr bwMode="auto">
          <a:xfrm>
            <a:off x="1920877" y="3949188"/>
            <a:ext cx="2181225" cy="2362200"/>
            <a:chOff x="162" y="1920"/>
            <a:chExt cx="1374" cy="1488"/>
          </a:xfrm>
        </p:grpSpPr>
        <p:sp>
          <p:nvSpPr>
            <p:cNvPr id="23" name="Text Box 9">
              <a:extLst>
                <a:ext uri="{FF2B5EF4-FFF2-40B4-BE49-F238E27FC236}">
                  <a16:creationId xmlns:a16="http://schemas.microsoft.com/office/drawing/2014/main" id="{F79988DF-D4F8-4CCA-8C62-0AA053444D8B}"/>
                </a:ext>
              </a:extLst>
            </p:cNvPr>
            <p:cNvSpPr txBox="1">
              <a:spLocks noChangeArrowheads="1"/>
            </p:cNvSpPr>
            <p:nvPr/>
          </p:nvSpPr>
          <p:spPr bwMode="auto">
            <a:xfrm>
              <a:off x="162" y="2198"/>
              <a:ext cx="1374" cy="1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omic Sans MS" pitchFamily="66" charset="0"/>
                  <a:cs typeface="Arial" charset="0"/>
                </a:defRPr>
              </a:lvl1pPr>
              <a:lvl2pPr marL="742950" indent="-285750" eaLnBrk="0" hangingPunct="0">
                <a:defRPr>
                  <a:solidFill>
                    <a:schemeClr val="tx1"/>
                  </a:solidFill>
                  <a:latin typeface="Comic Sans MS" pitchFamily="66" charset="0"/>
                  <a:cs typeface="Arial" charset="0"/>
                </a:defRPr>
              </a:lvl2pPr>
              <a:lvl3pPr marL="1143000" indent="-228600" eaLnBrk="0" hangingPunct="0">
                <a:defRPr>
                  <a:solidFill>
                    <a:schemeClr val="tx1"/>
                  </a:solidFill>
                  <a:latin typeface="Comic Sans MS" pitchFamily="66" charset="0"/>
                  <a:cs typeface="Arial" charset="0"/>
                </a:defRPr>
              </a:lvl3pPr>
              <a:lvl4pPr marL="1600200" indent="-228600" eaLnBrk="0" hangingPunct="0">
                <a:defRPr>
                  <a:solidFill>
                    <a:schemeClr val="tx1"/>
                  </a:solidFill>
                  <a:latin typeface="Comic Sans MS" pitchFamily="66" charset="0"/>
                  <a:cs typeface="Arial" charset="0"/>
                </a:defRPr>
              </a:lvl4pPr>
              <a:lvl5pPr marL="2057400" indent="-228600" eaLnBrk="0" hangingPunct="0">
                <a:defRPr>
                  <a:solidFill>
                    <a:schemeClr val="tx1"/>
                  </a:solidFill>
                  <a:latin typeface="Comic Sans MS" pitchFamily="66" charset="0"/>
                  <a:cs typeface="Arial" charset="0"/>
                </a:defRPr>
              </a:lvl5pPr>
              <a:lvl6pPr marL="2514600" indent="-228600" eaLnBrk="0" fontAlgn="base" hangingPunct="0">
                <a:spcBef>
                  <a:spcPct val="0"/>
                </a:spcBef>
                <a:spcAft>
                  <a:spcPct val="0"/>
                </a:spcAft>
                <a:defRPr>
                  <a:solidFill>
                    <a:schemeClr val="tx1"/>
                  </a:solidFill>
                  <a:latin typeface="Comic Sans MS" pitchFamily="66" charset="0"/>
                  <a:cs typeface="Arial" charset="0"/>
                </a:defRPr>
              </a:lvl6pPr>
              <a:lvl7pPr marL="2971800" indent="-228600" eaLnBrk="0" fontAlgn="base" hangingPunct="0">
                <a:spcBef>
                  <a:spcPct val="0"/>
                </a:spcBef>
                <a:spcAft>
                  <a:spcPct val="0"/>
                </a:spcAft>
                <a:defRPr>
                  <a:solidFill>
                    <a:schemeClr val="tx1"/>
                  </a:solidFill>
                  <a:latin typeface="Comic Sans MS" pitchFamily="66" charset="0"/>
                  <a:cs typeface="Arial" charset="0"/>
                </a:defRPr>
              </a:lvl7pPr>
              <a:lvl8pPr marL="3429000" indent="-228600" eaLnBrk="0" fontAlgn="base" hangingPunct="0">
                <a:spcBef>
                  <a:spcPct val="0"/>
                </a:spcBef>
                <a:spcAft>
                  <a:spcPct val="0"/>
                </a:spcAft>
                <a:defRPr>
                  <a:solidFill>
                    <a:schemeClr val="tx1"/>
                  </a:solidFill>
                  <a:latin typeface="Comic Sans MS" pitchFamily="66" charset="0"/>
                  <a:cs typeface="Arial" charset="0"/>
                </a:defRPr>
              </a:lvl8pPr>
              <a:lvl9pPr marL="3886200" indent="-228600" eaLnBrk="0" fontAlgn="base" hangingPunct="0">
                <a:spcBef>
                  <a:spcPct val="0"/>
                </a:spcBef>
                <a:spcAft>
                  <a:spcPct val="0"/>
                </a:spcAft>
                <a:defRPr>
                  <a:solidFill>
                    <a:schemeClr val="tx1"/>
                  </a:solidFill>
                  <a:latin typeface="Comic Sans MS" pitchFamily="66" charset="0"/>
                  <a:cs typeface="Arial" charset="0"/>
                </a:defRPr>
              </a:lvl9pPr>
            </a:lstStyle>
            <a:p>
              <a:pPr algn="ctr" eaLnBrk="1" hangingPunct="1"/>
              <a:r>
                <a:rPr lang="en-ZW" sz="3000" b="1" dirty="0"/>
                <a:t>The beginning of the universe</a:t>
              </a:r>
              <a:endParaRPr lang="en-GB" sz="3000" b="1" dirty="0"/>
            </a:p>
          </p:txBody>
        </p:sp>
        <p:sp>
          <p:nvSpPr>
            <p:cNvPr id="24" name="Line 10">
              <a:extLst>
                <a:ext uri="{FF2B5EF4-FFF2-40B4-BE49-F238E27FC236}">
                  <a16:creationId xmlns:a16="http://schemas.microsoft.com/office/drawing/2014/main" id="{D9C96137-9202-4433-AD90-8CC5F2F61E7F}"/>
                </a:ext>
              </a:extLst>
            </p:cNvPr>
            <p:cNvSpPr>
              <a:spLocks noChangeShapeType="1"/>
            </p:cNvSpPr>
            <p:nvPr/>
          </p:nvSpPr>
          <p:spPr bwMode="auto">
            <a:xfrm flipH="1" flipV="1">
              <a:off x="288" y="1920"/>
              <a:ext cx="240" cy="432"/>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sp>
        <p:nvSpPr>
          <p:cNvPr id="25" name="Text Box 28">
            <a:extLst>
              <a:ext uri="{FF2B5EF4-FFF2-40B4-BE49-F238E27FC236}">
                <a16:creationId xmlns:a16="http://schemas.microsoft.com/office/drawing/2014/main" id="{B0C35B49-A71B-470D-BC5F-890F1EE705EC}"/>
              </a:ext>
            </a:extLst>
          </p:cNvPr>
          <p:cNvSpPr txBox="1">
            <a:spLocks noChangeArrowheads="1"/>
          </p:cNvSpPr>
          <p:nvPr/>
        </p:nvSpPr>
        <p:spPr bwMode="auto">
          <a:xfrm>
            <a:off x="563698" y="2930278"/>
            <a:ext cx="42066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omic Sans MS" pitchFamily="66" charset="0"/>
                <a:cs typeface="Arial" charset="0"/>
              </a:defRPr>
            </a:lvl1pPr>
            <a:lvl2pPr marL="742950" indent="-285750" eaLnBrk="0" hangingPunct="0">
              <a:defRPr>
                <a:solidFill>
                  <a:schemeClr val="tx1"/>
                </a:solidFill>
                <a:latin typeface="Comic Sans MS" pitchFamily="66" charset="0"/>
                <a:cs typeface="Arial" charset="0"/>
              </a:defRPr>
            </a:lvl2pPr>
            <a:lvl3pPr marL="1143000" indent="-228600" eaLnBrk="0" hangingPunct="0">
              <a:defRPr>
                <a:solidFill>
                  <a:schemeClr val="tx1"/>
                </a:solidFill>
                <a:latin typeface="Comic Sans MS" pitchFamily="66" charset="0"/>
                <a:cs typeface="Arial" charset="0"/>
              </a:defRPr>
            </a:lvl3pPr>
            <a:lvl4pPr marL="1600200" indent="-228600" eaLnBrk="0" hangingPunct="0">
              <a:defRPr>
                <a:solidFill>
                  <a:schemeClr val="tx1"/>
                </a:solidFill>
                <a:latin typeface="Comic Sans MS" pitchFamily="66" charset="0"/>
                <a:cs typeface="Arial" charset="0"/>
              </a:defRPr>
            </a:lvl4pPr>
            <a:lvl5pPr marL="2057400" indent="-228600" eaLnBrk="0" hangingPunct="0">
              <a:defRPr>
                <a:solidFill>
                  <a:schemeClr val="tx1"/>
                </a:solidFill>
                <a:latin typeface="Comic Sans MS" pitchFamily="66" charset="0"/>
                <a:cs typeface="Arial" charset="0"/>
              </a:defRPr>
            </a:lvl5pPr>
            <a:lvl6pPr marL="2514600" indent="-228600" eaLnBrk="0" fontAlgn="base" hangingPunct="0">
              <a:spcBef>
                <a:spcPct val="0"/>
              </a:spcBef>
              <a:spcAft>
                <a:spcPct val="0"/>
              </a:spcAft>
              <a:defRPr>
                <a:solidFill>
                  <a:schemeClr val="tx1"/>
                </a:solidFill>
                <a:latin typeface="Comic Sans MS" pitchFamily="66" charset="0"/>
                <a:cs typeface="Arial" charset="0"/>
              </a:defRPr>
            </a:lvl6pPr>
            <a:lvl7pPr marL="2971800" indent="-228600" eaLnBrk="0" fontAlgn="base" hangingPunct="0">
              <a:spcBef>
                <a:spcPct val="0"/>
              </a:spcBef>
              <a:spcAft>
                <a:spcPct val="0"/>
              </a:spcAft>
              <a:defRPr>
                <a:solidFill>
                  <a:schemeClr val="tx1"/>
                </a:solidFill>
                <a:latin typeface="Comic Sans MS" pitchFamily="66" charset="0"/>
                <a:cs typeface="Arial" charset="0"/>
              </a:defRPr>
            </a:lvl7pPr>
            <a:lvl8pPr marL="3429000" indent="-228600" eaLnBrk="0" fontAlgn="base" hangingPunct="0">
              <a:spcBef>
                <a:spcPct val="0"/>
              </a:spcBef>
              <a:spcAft>
                <a:spcPct val="0"/>
              </a:spcAft>
              <a:defRPr>
                <a:solidFill>
                  <a:schemeClr val="tx1"/>
                </a:solidFill>
                <a:latin typeface="Comic Sans MS" pitchFamily="66" charset="0"/>
                <a:cs typeface="Arial" charset="0"/>
              </a:defRPr>
            </a:lvl8pPr>
            <a:lvl9pPr marL="3886200" indent="-228600" eaLnBrk="0" fontAlgn="base" hangingPunct="0">
              <a:spcBef>
                <a:spcPct val="0"/>
              </a:spcBef>
              <a:spcAft>
                <a:spcPct val="0"/>
              </a:spcAft>
              <a:defRPr>
                <a:solidFill>
                  <a:schemeClr val="tx1"/>
                </a:solidFill>
                <a:latin typeface="Comic Sans MS" pitchFamily="66" charset="0"/>
                <a:cs typeface="Arial" charset="0"/>
              </a:defRPr>
            </a:lvl9pPr>
          </a:lstStyle>
          <a:p>
            <a:pPr eaLnBrk="1" hangingPunct="1"/>
            <a:r>
              <a:rPr lang="en-ZW" sz="2400" dirty="0">
                <a:solidFill>
                  <a:srgbClr val="FF0000"/>
                </a:solidFill>
              </a:rPr>
              <a:t>13.7 Billion Years Ago (BYA)</a:t>
            </a:r>
            <a:endParaRPr lang="en-GB" sz="2400" dirty="0">
              <a:solidFill>
                <a:srgbClr val="FF0000"/>
              </a:solidFill>
            </a:endParaRPr>
          </a:p>
        </p:txBody>
      </p:sp>
      <p:grpSp>
        <p:nvGrpSpPr>
          <p:cNvPr id="26" name="Group 21">
            <a:extLst>
              <a:ext uri="{FF2B5EF4-FFF2-40B4-BE49-F238E27FC236}">
                <a16:creationId xmlns:a16="http://schemas.microsoft.com/office/drawing/2014/main" id="{EE9466DD-C424-446F-8987-1F6DC9AF7CB9}"/>
              </a:ext>
            </a:extLst>
          </p:cNvPr>
          <p:cNvGrpSpPr>
            <a:grpSpLocks/>
          </p:cNvGrpSpPr>
          <p:nvPr/>
        </p:nvGrpSpPr>
        <p:grpSpPr bwMode="auto">
          <a:xfrm>
            <a:off x="4925226" y="4142868"/>
            <a:ext cx="3224213" cy="2473325"/>
            <a:chOff x="2201" y="1898"/>
            <a:chExt cx="2031" cy="1558"/>
          </a:xfrm>
        </p:grpSpPr>
        <p:sp>
          <p:nvSpPr>
            <p:cNvPr id="27" name="Text Box 19">
              <a:extLst>
                <a:ext uri="{FF2B5EF4-FFF2-40B4-BE49-F238E27FC236}">
                  <a16:creationId xmlns:a16="http://schemas.microsoft.com/office/drawing/2014/main" id="{2508D504-79DF-4D84-99EF-B1BBF93FB3CB}"/>
                </a:ext>
              </a:extLst>
            </p:cNvPr>
            <p:cNvSpPr txBox="1">
              <a:spLocks noChangeArrowheads="1"/>
            </p:cNvSpPr>
            <p:nvPr/>
          </p:nvSpPr>
          <p:spPr bwMode="auto">
            <a:xfrm>
              <a:off x="2201" y="2534"/>
              <a:ext cx="1374" cy="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omic Sans MS" pitchFamily="66" charset="0"/>
                  <a:cs typeface="Arial" charset="0"/>
                </a:defRPr>
              </a:lvl1pPr>
              <a:lvl2pPr marL="742950" indent="-285750" eaLnBrk="0" hangingPunct="0">
                <a:defRPr>
                  <a:solidFill>
                    <a:schemeClr val="tx1"/>
                  </a:solidFill>
                  <a:latin typeface="Comic Sans MS" pitchFamily="66" charset="0"/>
                  <a:cs typeface="Arial" charset="0"/>
                </a:defRPr>
              </a:lvl2pPr>
              <a:lvl3pPr marL="1143000" indent="-228600" eaLnBrk="0" hangingPunct="0">
                <a:defRPr>
                  <a:solidFill>
                    <a:schemeClr val="tx1"/>
                  </a:solidFill>
                  <a:latin typeface="Comic Sans MS" pitchFamily="66" charset="0"/>
                  <a:cs typeface="Arial" charset="0"/>
                </a:defRPr>
              </a:lvl3pPr>
              <a:lvl4pPr marL="1600200" indent="-228600" eaLnBrk="0" hangingPunct="0">
                <a:defRPr>
                  <a:solidFill>
                    <a:schemeClr val="tx1"/>
                  </a:solidFill>
                  <a:latin typeface="Comic Sans MS" pitchFamily="66" charset="0"/>
                  <a:cs typeface="Arial" charset="0"/>
                </a:defRPr>
              </a:lvl4pPr>
              <a:lvl5pPr marL="2057400" indent="-228600" eaLnBrk="0" hangingPunct="0">
                <a:defRPr>
                  <a:solidFill>
                    <a:schemeClr val="tx1"/>
                  </a:solidFill>
                  <a:latin typeface="Comic Sans MS" pitchFamily="66" charset="0"/>
                  <a:cs typeface="Arial" charset="0"/>
                </a:defRPr>
              </a:lvl5pPr>
              <a:lvl6pPr marL="2514600" indent="-228600" eaLnBrk="0" fontAlgn="base" hangingPunct="0">
                <a:spcBef>
                  <a:spcPct val="0"/>
                </a:spcBef>
                <a:spcAft>
                  <a:spcPct val="0"/>
                </a:spcAft>
                <a:defRPr>
                  <a:solidFill>
                    <a:schemeClr val="tx1"/>
                  </a:solidFill>
                  <a:latin typeface="Comic Sans MS" pitchFamily="66" charset="0"/>
                  <a:cs typeface="Arial" charset="0"/>
                </a:defRPr>
              </a:lvl6pPr>
              <a:lvl7pPr marL="2971800" indent="-228600" eaLnBrk="0" fontAlgn="base" hangingPunct="0">
                <a:spcBef>
                  <a:spcPct val="0"/>
                </a:spcBef>
                <a:spcAft>
                  <a:spcPct val="0"/>
                </a:spcAft>
                <a:defRPr>
                  <a:solidFill>
                    <a:schemeClr val="tx1"/>
                  </a:solidFill>
                  <a:latin typeface="Comic Sans MS" pitchFamily="66" charset="0"/>
                  <a:cs typeface="Arial" charset="0"/>
                </a:defRPr>
              </a:lvl7pPr>
              <a:lvl8pPr marL="3429000" indent="-228600" eaLnBrk="0" fontAlgn="base" hangingPunct="0">
                <a:spcBef>
                  <a:spcPct val="0"/>
                </a:spcBef>
                <a:spcAft>
                  <a:spcPct val="0"/>
                </a:spcAft>
                <a:defRPr>
                  <a:solidFill>
                    <a:schemeClr val="tx1"/>
                  </a:solidFill>
                  <a:latin typeface="Comic Sans MS" pitchFamily="66" charset="0"/>
                  <a:cs typeface="Arial" charset="0"/>
                </a:defRPr>
              </a:lvl8pPr>
              <a:lvl9pPr marL="3886200" indent="-228600" eaLnBrk="0" fontAlgn="base" hangingPunct="0">
                <a:spcBef>
                  <a:spcPct val="0"/>
                </a:spcBef>
                <a:spcAft>
                  <a:spcPct val="0"/>
                </a:spcAft>
                <a:defRPr>
                  <a:solidFill>
                    <a:schemeClr val="tx1"/>
                  </a:solidFill>
                  <a:latin typeface="Comic Sans MS" pitchFamily="66" charset="0"/>
                  <a:cs typeface="Arial" charset="0"/>
                </a:defRPr>
              </a:lvl9pPr>
            </a:lstStyle>
            <a:p>
              <a:pPr algn="ctr" eaLnBrk="1" hangingPunct="1"/>
              <a:r>
                <a:rPr lang="en-ZW" sz="3000" b="1" dirty="0"/>
                <a:t>Simple life evolves on Earth</a:t>
              </a:r>
              <a:endParaRPr lang="en-GB" sz="3000" b="1" dirty="0"/>
            </a:p>
          </p:txBody>
        </p:sp>
        <p:sp>
          <p:nvSpPr>
            <p:cNvPr id="28" name="Line 20">
              <a:extLst>
                <a:ext uri="{FF2B5EF4-FFF2-40B4-BE49-F238E27FC236}">
                  <a16:creationId xmlns:a16="http://schemas.microsoft.com/office/drawing/2014/main" id="{DD0619ED-7A35-4E45-80FC-6BAA0F393927}"/>
                </a:ext>
              </a:extLst>
            </p:cNvPr>
            <p:cNvSpPr>
              <a:spLocks noChangeShapeType="1"/>
            </p:cNvSpPr>
            <p:nvPr/>
          </p:nvSpPr>
          <p:spPr bwMode="auto">
            <a:xfrm flipV="1">
              <a:off x="3312" y="1898"/>
              <a:ext cx="920" cy="598"/>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grpSp>
        <p:nvGrpSpPr>
          <p:cNvPr id="29" name="Group 17">
            <a:extLst>
              <a:ext uri="{FF2B5EF4-FFF2-40B4-BE49-F238E27FC236}">
                <a16:creationId xmlns:a16="http://schemas.microsoft.com/office/drawing/2014/main" id="{4146C74D-55FB-4697-94CF-5352D133A1E0}"/>
              </a:ext>
            </a:extLst>
          </p:cNvPr>
          <p:cNvGrpSpPr>
            <a:grpSpLocks/>
          </p:cNvGrpSpPr>
          <p:nvPr/>
        </p:nvGrpSpPr>
        <p:grpSpPr bwMode="auto">
          <a:xfrm>
            <a:off x="2782889" y="1106027"/>
            <a:ext cx="4941888" cy="2332038"/>
            <a:chOff x="905" y="236"/>
            <a:chExt cx="3113" cy="1469"/>
          </a:xfrm>
        </p:grpSpPr>
        <p:sp>
          <p:nvSpPr>
            <p:cNvPr id="30" name="Text Box 15">
              <a:extLst>
                <a:ext uri="{FF2B5EF4-FFF2-40B4-BE49-F238E27FC236}">
                  <a16:creationId xmlns:a16="http://schemas.microsoft.com/office/drawing/2014/main" id="{4CF75B87-26C4-4862-8252-64B14944586D}"/>
                </a:ext>
              </a:extLst>
            </p:cNvPr>
            <p:cNvSpPr txBox="1">
              <a:spLocks noChangeArrowheads="1"/>
            </p:cNvSpPr>
            <p:nvPr/>
          </p:nvSpPr>
          <p:spPr bwMode="auto">
            <a:xfrm>
              <a:off x="905" y="236"/>
              <a:ext cx="2492" cy="1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omic Sans MS" pitchFamily="66" charset="0"/>
                  <a:cs typeface="Arial" charset="0"/>
                </a:defRPr>
              </a:lvl1pPr>
              <a:lvl2pPr marL="742950" indent="-285750" eaLnBrk="0" hangingPunct="0">
                <a:defRPr>
                  <a:solidFill>
                    <a:schemeClr val="tx1"/>
                  </a:solidFill>
                  <a:latin typeface="Comic Sans MS" pitchFamily="66" charset="0"/>
                  <a:cs typeface="Arial" charset="0"/>
                </a:defRPr>
              </a:lvl2pPr>
              <a:lvl3pPr marL="1143000" indent="-228600" eaLnBrk="0" hangingPunct="0">
                <a:defRPr>
                  <a:solidFill>
                    <a:schemeClr val="tx1"/>
                  </a:solidFill>
                  <a:latin typeface="Comic Sans MS" pitchFamily="66" charset="0"/>
                  <a:cs typeface="Arial" charset="0"/>
                </a:defRPr>
              </a:lvl3pPr>
              <a:lvl4pPr marL="1600200" indent="-228600" eaLnBrk="0" hangingPunct="0">
                <a:defRPr>
                  <a:solidFill>
                    <a:schemeClr val="tx1"/>
                  </a:solidFill>
                  <a:latin typeface="Comic Sans MS" pitchFamily="66" charset="0"/>
                  <a:cs typeface="Arial" charset="0"/>
                </a:defRPr>
              </a:lvl4pPr>
              <a:lvl5pPr marL="2057400" indent="-228600" eaLnBrk="0" hangingPunct="0">
                <a:defRPr>
                  <a:solidFill>
                    <a:schemeClr val="tx1"/>
                  </a:solidFill>
                  <a:latin typeface="Comic Sans MS" pitchFamily="66" charset="0"/>
                  <a:cs typeface="Arial" charset="0"/>
                </a:defRPr>
              </a:lvl5pPr>
              <a:lvl6pPr marL="2514600" indent="-228600" eaLnBrk="0" fontAlgn="base" hangingPunct="0">
                <a:spcBef>
                  <a:spcPct val="0"/>
                </a:spcBef>
                <a:spcAft>
                  <a:spcPct val="0"/>
                </a:spcAft>
                <a:defRPr>
                  <a:solidFill>
                    <a:schemeClr val="tx1"/>
                  </a:solidFill>
                  <a:latin typeface="Comic Sans MS" pitchFamily="66" charset="0"/>
                  <a:cs typeface="Arial" charset="0"/>
                </a:defRPr>
              </a:lvl6pPr>
              <a:lvl7pPr marL="2971800" indent="-228600" eaLnBrk="0" fontAlgn="base" hangingPunct="0">
                <a:spcBef>
                  <a:spcPct val="0"/>
                </a:spcBef>
                <a:spcAft>
                  <a:spcPct val="0"/>
                </a:spcAft>
                <a:defRPr>
                  <a:solidFill>
                    <a:schemeClr val="tx1"/>
                  </a:solidFill>
                  <a:latin typeface="Comic Sans MS" pitchFamily="66" charset="0"/>
                  <a:cs typeface="Arial" charset="0"/>
                </a:defRPr>
              </a:lvl7pPr>
              <a:lvl8pPr marL="3429000" indent="-228600" eaLnBrk="0" fontAlgn="base" hangingPunct="0">
                <a:spcBef>
                  <a:spcPct val="0"/>
                </a:spcBef>
                <a:spcAft>
                  <a:spcPct val="0"/>
                </a:spcAft>
                <a:defRPr>
                  <a:solidFill>
                    <a:schemeClr val="tx1"/>
                  </a:solidFill>
                  <a:latin typeface="Comic Sans MS" pitchFamily="66" charset="0"/>
                  <a:cs typeface="Arial" charset="0"/>
                </a:defRPr>
              </a:lvl8pPr>
              <a:lvl9pPr marL="3886200" indent="-228600" eaLnBrk="0" fontAlgn="base" hangingPunct="0">
                <a:spcBef>
                  <a:spcPct val="0"/>
                </a:spcBef>
                <a:spcAft>
                  <a:spcPct val="0"/>
                </a:spcAft>
                <a:defRPr>
                  <a:solidFill>
                    <a:schemeClr val="tx1"/>
                  </a:solidFill>
                  <a:latin typeface="Comic Sans MS" pitchFamily="66" charset="0"/>
                  <a:cs typeface="Arial" charset="0"/>
                </a:defRPr>
              </a:lvl9pPr>
            </a:lstStyle>
            <a:p>
              <a:pPr algn="ctr" eaLnBrk="1" hangingPunct="1"/>
              <a:r>
                <a:rPr lang="en-ZW" sz="3000" b="1" dirty="0"/>
                <a:t>Our sun is born, the heavy elements around it clump into planets</a:t>
              </a:r>
              <a:endParaRPr lang="en-GB" sz="3000" b="1" dirty="0"/>
            </a:p>
          </p:txBody>
        </p:sp>
        <p:sp>
          <p:nvSpPr>
            <p:cNvPr id="31" name="Line 16">
              <a:extLst>
                <a:ext uri="{FF2B5EF4-FFF2-40B4-BE49-F238E27FC236}">
                  <a16:creationId xmlns:a16="http://schemas.microsoft.com/office/drawing/2014/main" id="{79D708BC-1C29-4D5C-B1DF-90887C801644}"/>
                </a:ext>
              </a:extLst>
            </p:cNvPr>
            <p:cNvSpPr>
              <a:spLocks noChangeShapeType="1"/>
            </p:cNvSpPr>
            <p:nvPr/>
          </p:nvSpPr>
          <p:spPr bwMode="auto">
            <a:xfrm>
              <a:off x="2797" y="1187"/>
              <a:ext cx="1221" cy="518"/>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sp>
        <p:nvSpPr>
          <p:cNvPr id="32" name="Text Box 29">
            <a:extLst>
              <a:ext uri="{FF2B5EF4-FFF2-40B4-BE49-F238E27FC236}">
                <a16:creationId xmlns:a16="http://schemas.microsoft.com/office/drawing/2014/main" id="{E60B437B-E2FE-4091-BD51-0048C703F478}"/>
              </a:ext>
            </a:extLst>
          </p:cNvPr>
          <p:cNvSpPr txBox="1">
            <a:spLocks noChangeArrowheads="1"/>
          </p:cNvSpPr>
          <p:nvPr/>
        </p:nvSpPr>
        <p:spPr bwMode="auto">
          <a:xfrm>
            <a:off x="7437585" y="2926558"/>
            <a:ext cx="106838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omic Sans MS" pitchFamily="66" charset="0"/>
                <a:cs typeface="Arial" charset="0"/>
              </a:defRPr>
            </a:lvl1pPr>
            <a:lvl2pPr marL="742950" indent="-285750" eaLnBrk="0" hangingPunct="0">
              <a:defRPr>
                <a:solidFill>
                  <a:schemeClr val="tx1"/>
                </a:solidFill>
                <a:latin typeface="Comic Sans MS" pitchFamily="66" charset="0"/>
                <a:cs typeface="Arial" charset="0"/>
              </a:defRPr>
            </a:lvl2pPr>
            <a:lvl3pPr marL="1143000" indent="-228600" eaLnBrk="0" hangingPunct="0">
              <a:defRPr>
                <a:solidFill>
                  <a:schemeClr val="tx1"/>
                </a:solidFill>
                <a:latin typeface="Comic Sans MS" pitchFamily="66" charset="0"/>
                <a:cs typeface="Arial" charset="0"/>
              </a:defRPr>
            </a:lvl3pPr>
            <a:lvl4pPr marL="1600200" indent="-228600" eaLnBrk="0" hangingPunct="0">
              <a:defRPr>
                <a:solidFill>
                  <a:schemeClr val="tx1"/>
                </a:solidFill>
                <a:latin typeface="Comic Sans MS" pitchFamily="66" charset="0"/>
                <a:cs typeface="Arial" charset="0"/>
              </a:defRPr>
            </a:lvl4pPr>
            <a:lvl5pPr marL="2057400" indent="-228600" eaLnBrk="0" hangingPunct="0">
              <a:defRPr>
                <a:solidFill>
                  <a:schemeClr val="tx1"/>
                </a:solidFill>
                <a:latin typeface="Comic Sans MS" pitchFamily="66" charset="0"/>
                <a:cs typeface="Arial" charset="0"/>
              </a:defRPr>
            </a:lvl5pPr>
            <a:lvl6pPr marL="2514600" indent="-228600" eaLnBrk="0" fontAlgn="base" hangingPunct="0">
              <a:spcBef>
                <a:spcPct val="0"/>
              </a:spcBef>
              <a:spcAft>
                <a:spcPct val="0"/>
              </a:spcAft>
              <a:defRPr>
                <a:solidFill>
                  <a:schemeClr val="tx1"/>
                </a:solidFill>
                <a:latin typeface="Comic Sans MS" pitchFamily="66" charset="0"/>
                <a:cs typeface="Arial" charset="0"/>
              </a:defRPr>
            </a:lvl6pPr>
            <a:lvl7pPr marL="2971800" indent="-228600" eaLnBrk="0" fontAlgn="base" hangingPunct="0">
              <a:spcBef>
                <a:spcPct val="0"/>
              </a:spcBef>
              <a:spcAft>
                <a:spcPct val="0"/>
              </a:spcAft>
              <a:defRPr>
                <a:solidFill>
                  <a:schemeClr val="tx1"/>
                </a:solidFill>
                <a:latin typeface="Comic Sans MS" pitchFamily="66" charset="0"/>
                <a:cs typeface="Arial" charset="0"/>
              </a:defRPr>
            </a:lvl7pPr>
            <a:lvl8pPr marL="3429000" indent="-228600" eaLnBrk="0" fontAlgn="base" hangingPunct="0">
              <a:spcBef>
                <a:spcPct val="0"/>
              </a:spcBef>
              <a:spcAft>
                <a:spcPct val="0"/>
              </a:spcAft>
              <a:defRPr>
                <a:solidFill>
                  <a:schemeClr val="tx1"/>
                </a:solidFill>
                <a:latin typeface="Comic Sans MS" pitchFamily="66" charset="0"/>
                <a:cs typeface="Arial" charset="0"/>
              </a:defRPr>
            </a:lvl8pPr>
            <a:lvl9pPr marL="3886200" indent="-228600" eaLnBrk="0" fontAlgn="base" hangingPunct="0">
              <a:spcBef>
                <a:spcPct val="0"/>
              </a:spcBef>
              <a:spcAft>
                <a:spcPct val="0"/>
              </a:spcAft>
              <a:defRPr>
                <a:solidFill>
                  <a:schemeClr val="tx1"/>
                </a:solidFill>
                <a:latin typeface="Comic Sans MS" pitchFamily="66" charset="0"/>
                <a:cs typeface="Arial" charset="0"/>
              </a:defRPr>
            </a:lvl9pPr>
          </a:lstStyle>
          <a:p>
            <a:pPr eaLnBrk="1" hangingPunct="1"/>
            <a:r>
              <a:rPr lang="en-ZW" sz="2400" dirty="0">
                <a:solidFill>
                  <a:srgbClr val="FF0000"/>
                </a:solidFill>
              </a:rPr>
              <a:t>5 BYA</a:t>
            </a:r>
            <a:endParaRPr lang="en-GB" sz="2400" dirty="0">
              <a:solidFill>
                <a:srgbClr val="FF0000"/>
              </a:solidFill>
            </a:endParaRPr>
          </a:p>
        </p:txBody>
      </p:sp>
      <p:sp>
        <p:nvSpPr>
          <p:cNvPr id="33" name="Text Box 30">
            <a:extLst>
              <a:ext uri="{FF2B5EF4-FFF2-40B4-BE49-F238E27FC236}">
                <a16:creationId xmlns:a16="http://schemas.microsoft.com/office/drawing/2014/main" id="{9A2EDE32-E341-45D1-8B0C-12F79E3D8B1E}"/>
              </a:ext>
            </a:extLst>
          </p:cNvPr>
          <p:cNvSpPr txBox="1">
            <a:spLocks noChangeArrowheads="1"/>
          </p:cNvSpPr>
          <p:nvPr/>
        </p:nvSpPr>
        <p:spPr bwMode="auto">
          <a:xfrm>
            <a:off x="7996162" y="3761326"/>
            <a:ext cx="13303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omic Sans MS" pitchFamily="66" charset="0"/>
                <a:cs typeface="Arial" charset="0"/>
              </a:defRPr>
            </a:lvl1pPr>
            <a:lvl2pPr marL="742950" indent="-285750" eaLnBrk="0" hangingPunct="0">
              <a:defRPr>
                <a:solidFill>
                  <a:schemeClr val="tx1"/>
                </a:solidFill>
                <a:latin typeface="Comic Sans MS" pitchFamily="66" charset="0"/>
                <a:cs typeface="Arial" charset="0"/>
              </a:defRPr>
            </a:lvl2pPr>
            <a:lvl3pPr marL="1143000" indent="-228600" eaLnBrk="0" hangingPunct="0">
              <a:defRPr>
                <a:solidFill>
                  <a:schemeClr val="tx1"/>
                </a:solidFill>
                <a:latin typeface="Comic Sans MS" pitchFamily="66" charset="0"/>
                <a:cs typeface="Arial" charset="0"/>
              </a:defRPr>
            </a:lvl3pPr>
            <a:lvl4pPr marL="1600200" indent="-228600" eaLnBrk="0" hangingPunct="0">
              <a:defRPr>
                <a:solidFill>
                  <a:schemeClr val="tx1"/>
                </a:solidFill>
                <a:latin typeface="Comic Sans MS" pitchFamily="66" charset="0"/>
                <a:cs typeface="Arial" charset="0"/>
              </a:defRPr>
            </a:lvl4pPr>
            <a:lvl5pPr marL="2057400" indent="-228600" eaLnBrk="0" hangingPunct="0">
              <a:defRPr>
                <a:solidFill>
                  <a:schemeClr val="tx1"/>
                </a:solidFill>
                <a:latin typeface="Comic Sans MS" pitchFamily="66" charset="0"/>
                <a:cs typeface="Arial" charset="0"/>
              </a:defRPr>
            </a:lvl5pPr>
            <a:lvl6pPr marL="2514600" indent="-228600" eaLnBrk="0" fontAlgn="base" hangingPunct="0">
              <a:spcBef>
                <a:spcPct val="0"/>
              </a:spcBef>
              <a:spcAft>
                <a:spcPct val="0"/>
              </a:spcAft>
              <a:defRPr>
                <a:solidFill>
                  <a:schemeClr val="tx1"/>
                </a:solidFill>
                <a:latin typeface="Comic Sans MS" pitchFamily="66" charset="0"/>
                <a:cs typeface="Arial" charset="0"/>
              </a:defRPr>
            </a:lvl6pPr>
            <a:lvl7pPr marL="2971800" indent="-228600" eaLnBrk="0" fontAlgn="base" hangingPunct="0">
              <a:spcBef>
                <a:spcPct val="0"/>
              </a:spcBef>
              <a:spcAft>
                <a:spcPct val="0"/>
              </a:spcAft>
              <a:defRPr>
                <a:solidFill>
                  <a:schemeClr val="tx1"/>
                </a:solidFill>
                <a:latin typeface="Comic Sans MS" pitchFamily="66" charset="0"/>
                <a:cs typeface="Arial" charset="0"/>
              </a:defRPr>
            </a:lvl7pPr>
            <a:lvl8pPr marL="3429000" indent="-228600" eaLnBrk="0" fontAlgn="base" hangingPunct="0">
              <a:spcBef>
                <a:spcPct val="0"/>
              </a:spcBef>
              <a:spcAft>
                <a:spcPct val="0"/>
              </a:spcAft>
              <a:defRPr>
                <a:solidFill>
                  <a:schemeClr val="tx1"/>
                </a:solidFill>
                <a:latin typeface="Comic Sans MS" pitchFamily="66" charset="0"/>
                <a:cs typeface="Arial" charset="0"/>
              </a:defRPr>
            </a:lvl8pPr>
            <a:lvl9pPr marL="3886200" indent="-228600" eaLnBrk="0" fontAlgn="base" hangingPunct="0">
              <a:spcBef>
                <a:spcPct val="0"/>
              </a:spcBef>
              <a:spcAft>
                <a:spcPct val="0"/>
              </a:spcAft>
              <a:defRPr>
                <a:solidFill>
                  <a:schemeClr val="tx1"/>
                </a:solidFill>
                <a:latin typeface="Comic Sans MS" pitchFamily="66" charset="0"/>
                <a:cs typeface="Arial" charset="0"/>
              </a:defRPr>
            </a:lvl9pPr>
          </a:lstStyle>
          <a:p>
            <a:pPr eaLnBrk="1" hangingPunct="1"/>
            <a:r>
              <a:rPr lang="en-ZW" sz="2400" dirty="0">
                <a:solidFill>
                  <a:srgbClr val="FF0000"/>
                </a:solidFill>
              </a:rPr>
              <a:t>3.8 BYA</a:t>
            </a:r>
            <a:endParaRPr lang="en-GB" sz="2400" dirty="0">
              <a:solidFill>
                <a:srgbClr val="FF0000"/>
              </a:solidFill>
            </a:endParaRPr>
          </a:p>
        </p:txBody>
      </p:sp>
      <p:sp>
        <p:nvSpPr>
          <p:cNvPr id="34" name="Text Box 32">
            <a:extLst>
              <a:ext uri="{FF2B5EF4-FFF2-40B4-BE49-F238E27FC236}">
                <a16:creationId xmlns:a16="http://schemas.microsoft.com/office/drawing/2014/main" id="{4FB47AB2-C812-4997-89A4-4CE29F50EEAF}"/>
              </a:ext>
            </a:extLst>
          </p:cNvPr>
          <p:cNvSpPr txBox="1">
            <a:spLocks noChangeArrowheads="1"/>
          </p:cNvSpPr>
          <p:nvPr/>
        </p:nvSpPr>
        <p:spPr bwMode="auto">
          <a:xfrm>
            <a:off x="9357173" y="2627479"/>
            <a:ext cx="141209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omic Sans MS" pitchFamily="66" charset="0"/>
                <a:cs typeface="Arial" charset="0"/>
              </a:defRPr>
            </a:lvl1pPr>
            <a:lvl2pPr marL="742950" indent="-285750" eaLnBrk="0" hangingPunct="0">
              <a:defRPr>
                <a:solidFill>
                  <a:schemeClr val="tx1"/>
                </a:solidFill>
                <a:latin typeface="Comic Sans MS" pitchFamily="66" charset="0"/>
                <a:cs typeface="Arial" charset="0"/>
              </a:defRPr>
            </a:lvl2pPr>
            <a:lvl3pPr marL="1143000" indent="-228600" eaLnBrk="0" hangingPunct="0">
              <a:defRPr>
                <a:solidFill>
                  <a:schemeClr val="tx1"/>
                </a:solidFill>
                <a:latin typeface="Comic Sans MS" pitchFamily="66" charset="0"/>
                <a:cs typeface="Arial" charset="0"/>
              </a:defRPr>
            </a:lvl3pPr>
            <a:lvl4pPr marL="1600200" indent="-228600" eaLnBrk="0" hangingPunct="0">
              <a:defRPr>
                <a:solidFill>
                  <a:schemeClr val="tx1"/>
                </a:solidFill>
                <a:latin typeface="Comic Sans MS" pitchFamily="66" charset="0"/>
                <a:cs typeface="Arial" charset="0"/>
              </a:defRPr>
            </a:lvl4pPr>
            <a:lvl5pPr marL="2057400" indent="-228600" eaLnBrk="0" hangingPunct="0">
              <a:defRPr>
                <a:solidFill>
                  <a:schemeClr val="tx1"/>
                </a:solidFill>
                <a:latin typeface="Comic Sans MS" pitchFamily="66" charset="0"/>
                <a:cs typeface="Arial" charset="0"/>
              </a:defRPr>
            </a:lvl5pPr>
            <a:lvl6pPr marL="2514600" indent="-228600" eaLnBrk="0" fontAlgn="base" hangingPunct="0">
              <a:spcBef>
                <a:spcPct val="0"/>
              </a:spcBef>
              <a:spcAft>
                <a:spcPct val="0"/>
              </a:spcAft>
              <a:defRPr>
                <a:solidFill>
                  <a:schemeClr val="tx1"/>
                </a:solidFill>
                <a:latin typeface="Comic Sans MS" pitchFamily="66" charset="0"/>
                <a:cs typeface="Arial" charset="0"/>
              </a:defRPr>
            </a:lvl6pPr>
            <a:lvl7pPr marL="2971800" indent="-228600" eaLnBrk="0" fontAlgn="base" hangingPunct="0">
              <a:spcBef>
                <a:spcPct val="0"/>
              </a:spcBef>
              <a:spcAft>
                <a:spcPct val="0"/>
              </a:spcAft>
              <a:defRPr>
                <a:solidFill>
                  <a:schemeClr val="tx1"/>
                </a:solidFill>
                <a:latin typeface="Comic Sans MS" pitchFamily="66" charset="0"/>
                <a:cs typeface="Arial" charset="0"/>
              </a:defRPr>
            </a:lvl7pPr>
            <a:lvl8pPr marL="3429000" indent="-228600" eaLnBrk="0" fontAlgn="base" hangingPunct="0">
              <a:spcBef>
                <a:spcPct val="0"/>
              </a:spcBef>
              <a:spcAft>
                <a:spcPct val="0"/>
              </a:spcAft>
              <a:defRPr>
                <a:solidFill>
                  <a:schemeClr val="tx1"/>
                </a:solidFill>
                <a:latin typeface="Comic Sans MS" pitchFamily="66" charset="0"/>
                <a:cs typeface="Arial" charset="0"/>
              </a:defRPr>
            </a:lvl8pPr>
            <a:lvl9pPr marL="3886200" indent="-228600" eaLnBrk="0" fontAlgn="base" hangingPunct="0">
              <a:spcBef>
                <a:spcPct val="0"/>
              </a:spcBef>
              <a:spcAft>
                <a:spcPct val="0"/>
              </a:spcAft>
              <a:defRPr>
                <a:solidFill>
                  <a:schemeClr val="tx1"/>
                </a:solidFill>
                <a:latin typeface="Comic Sans MS" pitchFamily="66" charset="0"/>
                <a:cs typeface="Arial" charset="0"/>
              </a:defRPr>
            </a:lvl9pPr>
          </a:lstStyle>
          <a:p>
            <a:pPr algn="ctr" eaLnBrk="1" hangingPunct="1"/>
            <a:r>
              <a:rPr lang="en-ZW" sz="2400" dirty="0">
                <a:solidFill>
                  <a:srgbClr val="FF0000"/>
                </a:solidFill>
              </a:rPr>
              <a:t>Modern Times</a:t>
            </a:r>
            <a:endParaRPr lang="en-GB" sz="2400" dirty="0">
              <a:solidFill>
                <a:srgbClr val="FF0000"/>
              </a:solidFill>
            </a:endParaRPr>
          </a:p>
        </p:txBody>
      </p:sp>
      <p:grpSp>
        <p:nvGrpSpPr>
          <p:cNvPr id="35" name="Group 25">
            <a:extLst>
              <a:ext uri="{FF2B5EF4-FFF2-40B4-BE49-F238E27FC236}">
                <a16:creationId xmlns:a16="http://schemas.microsoft.com/office/drawing/2014/main" id="{D2A828EB-8611-4ED7-8955-D95CF4FE0514}"/>
              </a:ext>
            </a:extLst>
          </p:cNvPr>
          <p:cNvGrpSpPr>
            <a:grpSpLocks/>
          </p:cNvGrpSpPr>
          <p:nvPr/>
        </p:nvGrpSpPr>
        <p:grpSpPr bwMode="auto">
          <a:xfrm>
            <a:off x="7724777" y="3862861"/>
            <a:ext cx="2790826" cy="2347913"/>
            <a:chOff x="4009" y="1899"/>
            <a:chExt cx="1758" cy="1479"/>
          </a:xfrm>
        </p:grpSpPr>
        <p:sp>
          <p:nvSpPr>
            <p:cNvPr id="36" name="Text Box 23">
              <a:extLst>
                <a:ext uri="{FF2B5EF4-FFF2-40B4-BE49-F238E27FC236}">
                  <a16:creationId xmlns:a16="http://schemas.microsoft.com/office/drawing/2014/main" id="{784EDFC0-874A-41C9-8D44-C418C9EB16A1}"/>
                </a:ext>
              </a:extLst>
            </p:cNvPr>
            <p:cNvSpPr txBox="1">
              <a:spLocks noChangeArrowheads="1"/>
            </p:cNvSpPr>
            <p:nvPr/>
          </p:nvSpPr>
          <p:spPr bwMode="auto">
            <a:xfrm>
              <a:off x="4009" y="2738"/>
              <a:ext cx="1758" cy="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omic Sans MS" pitchFamily="66" charset="0"/>
                  <a:cs typeface="Arial" charset="0"/>
                </a:defRPr>
              </a:lvl1pPr>
              <a:lvl2pPr marL="742950" indent="-285750" eaLnBrk="0" hangingPunct="0">
                <a:defRPr>
                  <a:solidFill>
                    <a:schemeClr val="tx1"/>
                  </a:solidFill>
                  <a:latin typeface="Comic Sans MS" pitchFamily="66" charset="0"/>
                  <a:cs typeface="Arial" charset="0"/>
                </a:defRPr>
              </a:lvl2pPr>
              <a:lvl3pPr marL="1143000" indent="-228600" eaLnBrk="0" hangingPunct="0">
                <a:defRPr>
                  <a:solidFill>
                    <a:schemeClr val="tx1"/>
                  </a:solidFill>
                  <a:latin typeface="Comic Sans MS" pitchFamily="66" charset="0"/>
                  <a:cs typeface="Arial" charset="0"/>
                </a:defRPr>
              </a:lvl3pPr>
              <a:lvl4pPr marL="1600200" indent="-228600" eaLnBrk="0" hangingPunct="0">
                <a:defRPr>
                  <a:solidFill>
                    <a:schemeClr val="tx1"/>
                  </a:solidFill>
                  <a:latin typeface="Comic Sans MS" pitchFamily="66" charset="0"/>
                  <a:cs typeface="Arial" charset="0"/>
                </a:defRPr>
              </a:lvl4pPr>
              <a:lvl5pPr marL="2057400" indent="-228600" eaLnBrk="0" hangingPunct="0">
                <a:defRPr>
                  <a:solidFill>
                    <a:schemeClr val="tx1"/>
                  </a:solidFill>
                  <a:latin typeface="Comic Sans MS" pitchFamily="66" charset="0"/>
                  <a:cs typeface="Arial" charset="0"/>
                </a:defRPr>
              </a:lvl5pPr>
              <a:lvl6pPr marL="2514600" indent="-228600" eaLnBrk="0" fontAlgn="base" hangingPunct="0">
                <a:spcBef>
                  <a:spcPct val="0"/>
                </a:spcBef>
                <a:spcAft>
                  <a:spcPct val="0"/>
                </a:spcAft>
                <a:defRPr>
                  <a:solidFill>
                    <a:schemeClr val="tx1"/>
                  </a:solidFill>
                  <a:latin typeface="Comic Sans MS" pitchFamily="66" charset="0"/>
                  <a:cs typeface="Arial" charset="0"/>
                </a:defRPr>
              </a:lvl6pPr>
              <a:lvl7pPr marL="2971800" indent="-228600" eaLnBrk="0" fontAlgn="base" hangingPunct="0">
                <a:spcBef>
                  <a:spcPct val="0"/>
                </a:spcBef>
                <a:spcAft>
                  <a:spcPct val="0"/>
                </a:spcAft>
                <a:defRPr>
                  <a:solidFill>
                    <a:schemeClr val="tx1"/>
                  </a:solidFill>
                  <a:latin typeface="Comic Sans MS" pitchFamily="66" charset="0"/>
                  <a:cs typeface="Arial" charset="0"/>
                </a:defRPr>
              </a:lvl7pPr>
              <a:lvl8pPr marL="3429000" indent="-228600" eaLnBrk="0" fontAlgn="base" hangingPunct="0">
                <a:spcBef>
                  <a:spcPct val="0"/>
                </a:spcBef>
                <a:spcAft>
                  <a:spcPct val="0"/>
                </a:spcAft>
                <a:defRPr>
                  <a:solidFill>
                    <a:schemeClr val="tx1"/>
                  </a:solidFill>
                  <a:latin typeface="Comic Sans MS" pitchFamily="66" charset="0"/>
                  <a:cs typeface="Arial" charset="0"/>
                </a:defRPr>
              </a:lvl8pPr>
              <a:lvl9pPr marL="3886200" indent="-228600" eaLnBrk="0" fontAlgn="base" hangingPunct="0">
                <a:spcBef>
                  <a:spcPct val="0"/>
                </a:spcBef>
                <a:spcAft>
                  <a:spcPct val="0"/>
                </a:spcAft>
                <a:defRPr>
                  <a:solidFill>
                    <a:schemeClr val="tx1"/>
                  </a:solidFill>
                  <a:latin typeface="Comic Sans MS" pitchFamily="66" charset="0"/>
                  <a:cs typeface="Arial" charset="0"/>
                </a:defRPr>
              </a:lvl9pPr>
            </a:lstStyle>
            <a:p>
              <a:pPr algn="ctr" eaLnBrk="1" hangingPunct="1"/>
              <a:r>
                <a:rPr lang="en-ZW" sz="3000" b="1" dirty="0"/>
                <a:t>You were born</a:t>
              </a:r>
              <a:endParaRPr lang="en-GB" sz="3000" b="1" dirty="0"/>
            </a:p>
          </p:txBody>
        </p:sp>
        <p:sp>
          <p:nvSpPr>
            <p:cNvPr id="37" name="Line 24">
              <a:extLst>
                <a:ext uri="{FF2B5EF4-FFF2-40B4-BE49-F238E27FC236}">
                  <a16:creationId xmlns:a16="http://schemas.microsoft.com/office/drawing/2014/main" id="{4C80D427-9CB5-4F13-97F5-6381109A80E5}"/>
                </a:ext>
              </a:extLst>
            </p:cNvPr>
            <p:cNvSpPr>
              <a:spLocks noChangeShapeType="1"/>
            </p:cNvSpPr>
            <p:nvPr/>
          </p:nvSpPr>
          <p:spPr bwMode="auto">
            <a:xfrm flipV="1">
              <a:off x="5022" y="1899"/>
              <a:ext cx="483" cy="820"/>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sp>
        <p:nvSpPr>
          <p:cNvPr id="12" name="Rectangle: Rounded Corners 11">
            <a:extLst>
              <a:ext uri="{FF2B5EF4-FFF2-40B4-BE49-F238E27FC236}">
                <a16:creationId xmlns:a16="http://schemas.microsoft.com/office/drawing/2014/main" id="{2A2CC8F7-D2BC-46EC-8D8F-21CF3CF8ADD8}"/>
              </a:ext>
            </a:extLst>
          </p:cNvPr>
          <p:cNvSpPr/>
          <p:nvPr/>
        </p:nvSpPr>
        <p:spPr>
          <a:xfrm rot="1343620">
            <a:off x="9200771" y="637661"/>
            <a:ext cx="2737153" cy="1713949"/>
          </a:xfrm>
          <a:prstGeom prst="roundRect">
            <a:avLst/>
          </a:prstGeom>
          <a:solidFill>
            <a:srgbClr val="92D05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ysClr val="windowText" lastClr="000000"/>
                </a:solidFill>
                <a:latin typeface="Century Schoolbook" panose="02040604050505020304" pitchFamily="18" charset="0"/>
              </a:rPr>
              <a:t>Please draw the timeline!</a:t>
            </a:r>
            <a:endParaRPr lang="en-AU" sz="2400" dirty="0">
              <a:solidFill>
                <a:sysClr val="windowText" lastClr="000000"/>
              </a:solidFill>
              <a:latin typeface="Century Schoolbook" panose="02040604050505020304" pitchFamily="18" charset="0"/>
            </a:endParaRPr>
          </a:p>
        </p:txBody>
      </p:sp>
    </p:spTree>
    <p:extLst>
      <p:ext uri="{BB962C8B-B14F-4D97-AF65-F5344CB8AC3E}">
        <p14:creationId xmlns:p14="http://schemas.microsoft.com/office/powerpoint/2010/main" val="1038834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30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300"/>
                                        <p:tgtEl>
                                          <p:spTgt spid="2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300"/>
                                        <p:tgtEl>
                                          <p:spTgt spid="2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fade">
                                      <p:cBhvr>
                                        <p:cTn id="26" dur="300"/>
                                        <p:tgtEl>
                                          <p:spTgt spid="3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300"/>
                                        <p:tgtEl>
                                          <p:spTgt spid="2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300"/>
                                        <p:tgtEl>
                                          <p:spTgt spid="3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300"/>
                                        <p:tgtEl>
                                          <p:spTgt spid="34"/>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5"/>
                                        </p:tgtEl>
                                        <p:attrNameLst>
                                          <p:attrName>style.visibility</p:attrName>
                                        </p:attrNameLst>
                                      </p:cBhvr>
                                      <p:to>
                                        <p:strVal val="visible"/>
                                      </p:to>
                                    </p:set>
                                    <p:animEffect transition="in" filter="fade">
                                      <p:cBhvr>
                                        <p:cTn id="46" dur="3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2" grpId="0"/>
      <p:bldP spid="33" grpId="0"/>
      <p:bldP spid="34" grpId="0"/>
      <p:bldP spid="1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957941"/>
            <a:ext cx="11814628" cy="823912"/>
          </a:xfrm>
          <a:solidFill>
            <a:srgbClr val="DEF4A9">
              <a:alpha val="75000"/>
            </a:srgbClr>
          </a:solidFill>
        </p:spPr>
        <p:txBody>
          <a:bodyPr>
            <a:normAutofit/>
          </a:bodyPr>
          <a:lstStyle/>
          <a:p>
            <a:pPr algn="ctr"/>
            <a:r>
              <a:rPr lang="en-AU" dirty="0">
                <a:latin typeface="Amasis MT Pro Black" panose="02040A04050005020304" pitchFamily="18" charset="0"/>
              </a:rPr>
              <a:t>Close your books and put them away</a:t>
            </a:r>
          </a:p>
        </p:txBody>
      </p:sp>
      <p:sp>
        <p:nvSpPr>
          <p:cNvPr id="16" name="Title 2">
            <a:extLst>
              <a:ext uri="{FF2B5EF4-FFF2-40B4-BE49-F238E27FC236}">
                <a16:creationId xmlns:a16="http://schemas.microsoft.com/office/drawing/2014/main" id="{D74500D7-FF50-4080-9BF4-BF5C3952D114}"/>
              </a:ext>
            </a:extLst>
          </p:cNvPr>
          <p:cNvSpPr txBox="1">
            <a:spLocks/>
          </p:cNvSpPr>
          <p:nvPr/>
        </p:nvSpPr>
        <p:spPr>
          <a:xfrm>
            <a:off x="188686" y="1941511"/>
            <a:ext cx="11814628" cy="1571398"/>
          </a:xfrm>
          <a:prstGeom prst="rect">
            <a:avLst/>
          </a:prstGeom>
          <a:solidFill>
            <a:srgbClr val="F2C2B8">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4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Let’s check your understanding</a:t>
            </a:r>
          </a:p>
        </p:txBody>
      </p:sp>
      <p:sp>
        <p:nvSpPr>
          <p:cNvPr id="17" name="Title 2">
            <a:extLst>
              <a:ext uri="{FF2B5EF4-FFF2-40B4-BE49-F238E27FC236}">
                <a16:creationId xmlns:a16="http://schemas.microsoft.com/office/drawing/2014/main" id="{6DDDFD7A-0C30-4545-9885-EC05E0DFC81C}"/>
              </a:ext>
            </a:extLst>
          </p:cNvPr>
          <p:cNvSpPr txBox="1">
            <a:spLocks/>
          </p:cNvSpPr>
          <p:nvPr/>
        </p:nvSpPr>
        <p:spPr>
          <a:xfrm>
            <a:off x="188686" y="3741510"/>
            <a:ext cx="11814628" cy="823912"/>
          </a:xfrm>
          <a:prstGeom prst="rect">
            <a:avLst/>
          </a:prstGeom>
          <a:solidFill>
            <a:srgbClr val="B7F5E3">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4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With a quick Quiz</a:t>
            </a:r>
          </a:p>
        </p:txBody>
      </p:sp>
      <p:sp>
        <p:nvSpPr>
          <p:cNvPr id="19" name="Title 2">
            <a:extLst>
              <a:ext uri="{FF2B5EF4-FFF2-40B4-BE49-F238E27FC236}">
                <a16:creationId xmlns:a16="http://schemas.microsoft.com/office/drawing/2014/main" id="{C5BDC05E-F932-4257-BA1D-AAB2B61AB506}"/>
              </a:ext>
            </a:extLst>
          </p:cNvPr>
          <p:cNvSpPr txBox="1">
            <a:spLocks/>
          </p:cNvSpPr>
          <p:nvPr/>
        </p:nvSpPr>
        <p:spPr>
          <a:xfrm>
            <a:off x="188686" y="4794023"/>
            <a:ext cx="11814628" cy="1853522"/>
          </a:xfrm>
          <a:prstGeom prst="rect">
            <a:avLst/>
          </a:prstGeom>
          <a:solidFill>
            <a:schemeClr val="accent4">
              <a:lumMod val="40000"/>
              <a:lumOff val="6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60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Get ready…</a:t>
            </a:r>
          </a:p>
        </p:txBody>
      </p:sp>
    </p:spTree>
    <p:extLst>
      <p:ext uri="{BB962C8B-B14F-4D97-AF65-F5344CB8AC3E}">
        <p14:creationId xmlns:p14="http://schemas.microsoft.com/office/powerpoint/2010/main" val="4199348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par>
                                <p:cTn id="10" presetID="53" presetClass="entr" presetSubtype="16" fill="hold" grpId="0" nodeType="withEffect">
                                  <p:stCondLst>
                                    <p:cond delay="150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000" fill="hold"/>
                                        <p:tgtEl>
                                          <p:spTgt spid="16"/>
                                        </p:tgtEl>
                                        <p:attrNameLst>
                                          <p:attrName>ppt_w</p:attrName>
                                        </p:attrNameLst>
                                      </p:cBhvr>
                                      <p:tavLst>
                                        <p:tav tm="0">
                                          <p:val>
                                            <p:fltVal val="0"/>
                                          </p:val>
                                        </p:tav>
                                        <p:tav tm="100000">
                                          <p:val>
                                            <p:strVal val="#ppt_w"/>
                                          </p:val>
                                        </p:tav>
                                      </p:tavLst>
                                    </p:anim>
                                    <p:anim calcmode="lin" valueType="num">
                                      <p:cBhvr>
                                        <p:cTn id="13" dur="1000" fill="hold"/>
                                        <p:tgtEl>
                                          <p:spTgt spid="16"/>
                                        </p:tgtEl>
                                        <p:attrNameLst>
                                          <p:attrName>ppt_h</p:attrName>
                                        </p:attrNameLst>
                                      </p:cBhvr>
                                      <p:tavLst>
                                        <p:tav tm="0">
                                          <p:val>
                                            <p:fltVal val="0"/>
                                          </p:val>
                                        </p:tav>
                                        <p:tav tm="100000">
                                          <p:val>
                                            <p:strVal val="#ppt_h"/>
                                          </p:val>
                                        </p:tav>
                                      </p:tavLst>
                                    </p:anim>
                                    <p:animEffect transition="in" filter="fade">
                                      <p:cBhvr>
                                        <p:cTn id="14" dur="1000"/>
                                        <p:tgtEl>
                                          <p:spTgt spid="16"/>
                                        </p:tgtEl>
                                      </p:cBhvr>
                                    </p:animEffect>
                                  </p:childTnLst>
                                </p:cTn>
                              </p:par>
                              <p:par>
                                <p:cTn id="15" presetID="53" presetClass="entr" presetSubtype="16" fill="hold" grpId="0" nodeType="withEffect">
                                  <p:stCondLst>
                                    <p:cond delay="3000"/>
                                  </p:stCondLst>
                                  <p:childTnLst>
                                    <p:set>
                                      <p:cBhvr>
                                        <p:cTn id="16" dur="1" fill="hold">
                                          <p:stCondLst>
                                            <p:cond delay="0"/>
                                          </p:stCondLst>
                                        </p:cTn>
                                        <p:tgtEl>
                                          <p:spTgt spid="17"/>
                                        </p:tgtEl>
                                        <p:attrNameLst>
                                          <p:attrName>style.visibility</p:attrName>
                                        </p:attrNameLst>
                                      </p:cBhvr>
                                      <p:to>
                                        <p:strVal val="visible"/>
                                      </p:to>
                                    </p:set>
                                    <p:anim calcmode="lin" valueType="num">
                                      <p:cBhvr>
                                        <p:cTn id="17" dur="1000" fill="hold"/>
                                        <p:tgtEl>
                                          <p:spTgt spid="17"/>
                                        </p:tgtEl>
                                        <p:attrNameLst>
                                          <p:attrName>ppt_w</p:attrName>
                                        </p:attrNameLst>
                                      </p:cBhvr>
                                      <p:tavLst>
                                        <p:tav tm="0">
                                          <p:val>
                                            <p:fltVal val="0"/>
                                          </p:val>
                                        </p:tav>
                                        <p:tav tm="100000">
                                          <p:val>
                                            <p:strVal val="#ppt_w"/>
                                          </p:val>
                                        </p:tav>
                                      </p:tavLst>
                                    </p:anim>
                                    <p:anim calcmode="lin" valueType="num">
                                      <p:cBhvr>
                                        <p:cTn id="18" dur="1000" fill="hold"/>
                                        <p:tgtEl>
                                          <p:spTgt spid="17"/>
                                        </p:tgtEl>
                                        <p:attrNameLst>
                                          <p:attrName>ppt_h</p:attrName>
                                        </p:attrNameLst>
                                      </p:cBhvr>
                                      <p:tavLst>
                                        <p:tav tm="0">
                                          <p:val>
                                            <p:fltVal val="0"/>
                                          </p:val>
                                        </p:tav>
                                        <p:tav tm="100000">
                                          <p:val>
                                            <p:strVal val="#ppt_h"/>
                                          </p:val>
                                        </p:tav>
                                      </p:tavLst>
                                    </p:anim>
                                    <p:animEffect transition="in" filter="fade">
                                      <p:cBhvr>
                                        <p:cTn id="19" dur="1000"/>
                                        <p:tgtEl>
                                          <p:spTgt spid="17"/>
                                        </p:tgtEl>
                                      </p:cBhvr>
                                    </p:animEffect>
                                  </p:childTnLst>
                                </p:cTn>
                              </p:par>
                              <p:par>
                                <p:cTn id="20" presetID="31" presetClass="entr" presetSubtype="0" fill="hold" grpId="0" nodeType="withEffect">
                                  <p:stCondLst>
                                    <p:cond delay="4500"/>
                                  </p:stCondLst>
                                  <p:childTnLst>
                                    <p:set>
                                      <p:cBhvr>
                                        <p:cTn id="21" dur="1" fill="hold">
                                          <p:stCondLst>
                                            <p:cond delay="0"/>
                                          </p:stCondLst>
                                        </p:cTn>
                                        <p:tgtEl>
                                          <p:spTgt spid="19"/>
                                        </p:tgtEl>
                                        <p:attrNameLst>
                                          <p:attrName>style.visibility</p:attrName>
                                        </p:attrNameLst>
                                      </p:cBhvr>
                                      <p:to>
                                        <p:strVal val="visible"/>
                                      </p:to>
                                    </p:set>
                                    <p:anim calcmode="lin" valueType="num">
                                      <p:cBhvr>
                                        <p:cTn id="22" dur="1000" fill="hold"/>
                                        <p:tgtEl>
                                          <p:spTgt spid="19"/>
                                        </p:tgtEl>
                                        <p:attrNameLst>
                                          <p:attrName>ppt_w</p:attrName>
                                        </p:attrNameLst>
                                      </p:cBhvr>
                                      <p:tavLst>
                                        <p:tav tm="0">
                                          <p:val>
                                            <p:fltVal val="0"/>
                                          </p:val>
                                        </p:tav>
                                        <p:tav tm="100000">
                                          <p:val>
                                            <p:strVal val="#ppt_w"/>
                                          </p:val>
                                        </p:tav>
                                      </p:tavLst>
                                    </p:anim>
                                    <p:anim calcmode="lin" valueType="num">
                                      <p:cBhvr>
                                        <p:cTn id="23" dur="1000" fill="hold"/>
                                        <p:tgtEl>
                                          <p:spTgt spid="19"/>
                                        </p:tgtEl>
                                        <p:attrNameLst>
                                          <p:attrName>ppt_h</p:attrName>
                                        </p:attrNameLst>
                                      </p:cBhvr>
                                      <p:tavLst>
                                        <p:tav tm="0">
                                          <p:val>
                                            <p:fltVal val="0"/>
                                          </p:val>
                                        </p:tav>
                                        <p:tav tm="100000">
                                          <p:val>
                                            <p:strVal val="#ppt_h"/>
                                          </p:val>
                                        </p:tav>
                                      </p:tavLst>
                                    </p:anim>
                                    <p:anim calcmode="lin" valueType="num">
                                      <p:cBhvr>
                                        <p:cTn id="24" dur="1000" fill="hold"/>
                                        <p:tgtEl>
                                          <p:spTgt spid="19"/>
                                        </p:tgtEl>
                                        <p:attrNameLst>
                                          <p:attrName>style.rotation</p:attrName>
                                        </p:attrNameLst>
                                      </p:cBhvr>
                                      <p:tavLst>
                                        <p:tav tm="0">
                                          <p:val>
                                            <p:fltVal val="90"/>
                                          </p:val>
                                        </p:tav>
                                        <p:tav tm="100000">
                                          <p:val>
                                            <p:fltVal val="0"/>
                                          </p:val>
                                        </p:tav>
                                      </p:tavLst>
                                    </p:anim>
                                    <p:animEffect transition="in" filter="fade">
                                      <p:cBhvr>
                                        <p:cTn id="25"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0"/>
            <a:ext cx="11814628" cy="823912"/>
          </a:xfrm>
          <a:solidFill>
            <a:schemeClr val="bg1">
              <a:alpha val="75000"/>
            </a:schemeClr>
          </a:solidFill>
        </p:spPr>
        <p:txBody>
          <a:bodyPr/>
          <a:lstStyle/>
          <a:p>
            <a:pPr algn="ctr"/>
            <a:r>
              <a:rPr lang="en-AU" dirty="0">
                <a:latin typeface="Amasis MT Pro Black" panose="02040A04050005020304" pitchFamily="18" charset="0"/>
              </a:rPr>
              <a:t>Quiz:</a:t>
            </a:r>
          </a:p>
        </p:txBody>
      </p:sp>
      <p:sp>
        <p:nvSpPr>
          <p:cNvPr id="5" name="Content Placeholder 4">
            <a:extLst>
              <a:ext uri="{FF2B5EF4-FFF2-40B4-BE49-F238E27FC236}">
                <a16:creationId xmlns:a16="http://schemas.microsoft.com/office/drawing/2014/main" id="{9FB0DEF3-777F-4EC6-8218-3B52653C402D}"/>
              </a:ext>
            </a:extLst>
          </p:cNvPr>
          <p:cNvSpPr>
            <a:spLocks noGrp="1"/>
          </p:cNvSpPr>
          <p:nvPr>
            <p:ph sz="half" idx="2"/>
          </p:nvPr>
        </p:nvSpPr>
        <p:spPr>
          <a:xfrm>
            <a:off x="0" y="1389965"/>
            <a:ext cx="5997575" cy="5468035"/>
          </a:xfrm>
          <a:solidFill>
            <a:schemeClr val="bg1">
              <a:alpha val="75000"/>
            </a:schemeClr>
          </a:solidFill>
        </p:spPr>
        <p:txBody>
          <a:bodyPr>
            <a:normAutofit lnSpcReduction="10000"/>
          </a:bodyPr>
          <a:lstStyle/>
          <a:p>
            <a:pPr marL="0" indent="0">
              <a:buNone/>
            </a:pPr>
            <a:r>
              <a:rPr lang="en-AU" dirty="0">
                <a:latin typeface="Century Schoolbook" panose="02040604050505020304" pitchFamily="18" charset="0"/>
                <a:cs typeface="Cavolini" panose="03000502040302020204" pitchFamily="66" charset="0"/>
              </a:rPr>
              <a:t>1. </a:t>
            </a:r>
            <a:r>
              <a:rPr lang="en-AU" dirty="0" err="1">
                <a:latin typeface="Century Schoolbook" panose="02040604050505020304" pitchFamily="18" charset="0"/>
                <a:cs typeface="Cavolini" panose="03000502040302020204" pitchFamily="66" charset="0"/>
              </a:rPr>
              <a:t>Slipher’s</a:t>
            </a:r>
            <a:r>
              <a:rPr lang="en-AU" dirty="0">
                <a:latin typeface="Century Schoolbook" panose="02040604050505020304" pitchFamily="18" charset="0"/>
                <a:cs typeface="Cavolini" panose="03000502040302020204" pitchFamily="66" charset="0"/>
              </a:rPr>
              <a:t> observations of the light emitted by galaxies indicated that most galaxies:</a:t>
            </a:r>
          </a:p>
          <a:p>
            <a:pPr marL="0" indent="0">
              <a:buNone/>
            </a:pPr>
            <a:endParaRPr lang="en-AU" dirty="0">
              <a:latin typeface="Century Schoolbook" panose="02040604050505020304" pitchFamily="18" charset="0"/>
              <a:cs typeface="Cavolini" panose="03000502040302020204" pitchFamily="66" charset="0"/>
            </a:endParaRPr>
          </a:p>
          <a:p>
            <a:pPr marL="514350" indent="-514350">
              <a:buAutoNum type="alphaLcPeriod"/>
            </a:pPr>
            <a:r>
              <a:rPr lang="en-AU" dirty="0">
                <a:latin typeface="Century Schoolbook" panose="02040604050505020304" pitchFamily="18" charset="0"/>
                <a:cs typeface="Cavolini" panose="03000502040302020204" pitchFamily="66" charset="0"/>
              </a:rPr>
              <a:t>Stay in fixed positions</a:t>
            </a:r>
          </a:p>
          <a:p>
            <a:pPr marL="514350" indent="-514350">
              <a:buAutoNum type="alphaLcPeriod"/>
            </a:pPr>
            <a:r>
              <a:rPr lang="en-AU" dirty="0">
                <a:latin typeface="Century Schoolbook" panose="02040604050505020304" pitchFamily="18" charset="0"/>
                <a:cs typeface="Cavolini" panose="03000502040302020204" pitchFamily="66" charset="0"/>
              </a:rPr>
              <a:t>Are moving towards a common point</a:t>
            </a:r>
          </a:p>
          <a:p>
            <a:pPr marL="514350" indent="-514350">
              <a:buAutoNum type="alphaLcPeriod"/>
            </a:pPr>
            <a:r>
              <a:rPr lang="en-AU" dirty="0">
                <a:latin typeface="Century Schoolbook" panose="02040604050505020304" pitchFamily="18" charset="0"/>
                <a:cs typeface="Cavolini" panose="03000502040302020204" pitchFamily="66" charset="0"/>
              </a:rPr>
              <a:t>Are moving towards us</a:t>
            </a:r>
          </a:p>
          <a:p>
            <a:pPr marL="514350" indent="-514350">
              <a:buAutoNum type="alphaLcPeriod"/>
            </a:pPr>
            <a:r>
              <a:rPr lang="en-AU" dirty="0">
                <a:latin typeface="Century Schoolbook" panose="02040604050505020304" pitchFamily="18" charset="0"/>
                <a:cs typeface="Cavolini" panose="03000502040302020204" pitchFamily="66" charset="0"/>
              </a:rPr>
              <a:t>Are getting further away from us</a:t>
            </a:r>
          </a:p>
        </p:txBody>
      </p:sp>
      <p:sp>
        <p:nvSpPr>
          <p:cNvPr id="7" name="Content Placeholder 6">
            <a:extLst>
              <a:ext uri="{FF2B5EF4-FFF2-40B4-BE49-F238E27FC236}">
                <a16:creationId xmlns:a16="http://schemas.microsoft.com/office/drawing/2014/main" id="{EBE8F480-CF8D-4B12-82BC-69CB7039A249}"/>
              </a:ext>
            </a:extLst>
          </p:cNvPr>
          <p:cNvSpPr>
            <a:spLocks noGrp="1"/>
          </p:cNvSpPr>
          <p:nvPr>
            <p:ph sz="quarter" idx="4"/>
          </p:nvPr>
        </p:nvSpPr>
        <p:spPr>
          <a:xfrm>
            <a:off x="6172200" y="1402233"/>
            <a:ext cx="5997574" cy="5455767"/>
          </a:xfrm>
          <a:solidFill>
            <a:schemeClr val="bg1">
              <a:alpha val="75000"/>
            </a:schemeClr>
          </a:solidFill>
        </p:spPr>
        <p:txBody>
          <a:bodyPr>
            <a:normAutofit lnSpcReduction="10000"/>
          </a:bodyPr>
          <a:lstStyle/>
          <a:p>
            <a:pPr marL="0" indent="0">
              <a:buNone/>
            </a:pPr>
            <a:r>
              <a:rPr lang="en-AU" dirty="0">
                <a:latin typeface="Century Schoolbook" panose="02040604050505020304" pitchFamily="18" charset="0"/>
                <a:cs typeface="Cavolini" panose="03000502040302020204" pitchFamily="66" charset="0"/>
              </a:rPr>
              <a:t> 2. Define </a:t>
            </a:r>
            <a:r>
              <a:rPr lang="en-AU" b="1" dirty="0">
                <a:latin typeface="Century Schoolbook" panose="02040604050505020304" pitchFamily="18" charset="0"/>
                <a:cs typeface="Cavolini" panose="03000502040302020204" pitchFamily="66" charset="0"/>
              </a:rPr>
              <a:t>redshift:</a:t>
            </a:r>
            <a:endParaRPr lang="en-AU" dirty="0">
              <a:latin typeface="Century Schoolbook" panose="02040604050505020304" pitchFamily="18" charset="0"/>
              <a:cs typeface="Cavolini" panose="03000502040302020204" pitchFamily="66" charset="0"/>
            </a:endParaRPr>
          </a:p>
          <a:p>
            <a:pPr marL="0" indent="0">
              <a:buNone/>
            </a:pPr>
            <a:endParaRPr lang="en-AU" dirty="0">
              <a:latin typeface="Century Schoolbook" panose="02040604050505020304" pitchFamily="18" charset="0"/>
              <a:cs typeface="Cavolini" panose="03000502040302020204" pitchFamily="66" charset="0"/>
            </a:endParaRPr>
          </a:p>
          <a:p>
            <a:pPr marL="514350" indent="-514350">
              <a:buAutoNum type="alphaLcPeriod"/>
            </a:pPr>
            <a:r>
              <a:rPr lang="en-AU" dirty="0">
                <a:latin typeface="Century Schoolbook" panose="02040604050505020304" pitchFamily="18" charset="0"/>
                <a:cs typeface="Cavolini" panose="03000502040302020204" pitchFamily="66" charset="0"/>
              </a:rPr>
              <a:t>The colour of the light that moving galaxies emit</a:t>
            </a:r>
          </a:p>
          <a:p>
            <a:pPr marL="514350" indent="-514350">
              <a:buAutoNum type="alphaLcPeriod"/>
            </a:pPr>
            <a:r>
              <a:rPr lang="en-AU" dirty="0">
                <a:latin typeface="Century Schoolbook" panose="02040604050505020304" pitchFamily="18" charset="0"/>
                <a:cs typeface="Cavolini" panose="03000502040302020204" pitchFamily="66" charset="0"/>
              </a:rPr>
              <a:t>The colour of the light emitted by atoms heated to high temperatures</a:t>
            </a:r>
          </a:p>
          <a:p>
            <a:pPr marL="514350" indent="-514350">
              <a:buAutoNum type="alphaLcPeriod"/>
            </a:pPr>
            <a:r>
              <a:rPr lang="en-AU" dirty="0">
                <a:latin typeface="Century Schoolbook" panose="02040604050505020304" pitchFamily="18" charset="0"/>
                <a:cs typeface="Cavolini" panose="03000502040302020204" pitchFamily="66" charset="0"/>
              </a:rPr>
              <a:t>The stretching of light waves emitted by objects moving in any direction</a:t>
            </a:r>
          </a:p>
          <a:p>
            <a:pPr marL="514350" indent="-514350">
              <a:buAutoNum type="alphaLcPeriod"/>
            </a:pPr>
            <a:r>
              <a:rPr lang="en-AU" dirty="0">
                <a:latin typeface="Century Schoolbook" panose="02040604050505020304" pitchFamily="18" charset="0"/>
                <a:cs typeface="Cavolini" panose="03000502040302020204" pitchFamily="66" charset="0"/>
              </a:rPr>
              <a:t>The stretching of light waves emitted by objects moving away from us</a:t>
            </a:r>
          </a:p>
          <a:p>
            <a:pPr marL="0" indent="0">
              <a:buNone/>
            </a:pPr>
            <a:endParaRPr lang="en-AU" dirty="0">
              <a:latin typeface="Century Schoolbook" panose="02040604050505020304" pitchFamily="18" charset="0"/>
              <a:cs typeface="Cavolini" panose="03000502040302020204" pitchFamily="66" charset="0"/>
            </a:endParaRPr>
          </a:p>
        </p:txBody>
      </p:sp>
      <p:sp>
        <p:nvSpPr>
          <p:cNvPr id="8" name="Content Placeholder 4">
            <a:extLst>
              <a:ext uri="{FF2B5EF4-FFF2-40B4-BE49-F238E27FC236}">
                <a16:creationId xmlns:a16="http://schemas.microsoft.com/office/drawing/2014/main" id="{5872604D-DD1E-4281-887D-C45D51219E9A}"/>
              </a:ext>
            </a:extLst>
          </p:cNvPr>
          <p:cNvSpPr txBox="1">
            <a:spLocks/>
          </p:cNvSpPr>
          <p:nvPr/>
        </p:nvSpPr>
        <p:spPr>
          <a:xfrm>
            <a:off x="455678" y="645245"/>
            <a:ext cx="11280643" cy="455560"/>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AU" b="1" dirty="0">
                <a:latin typeface="Century Schoolbook" panose="02040604050505020304" pitchFamily="18" charset="0"/>
                <a:cs typeface="Cavolini" panose="03000502040302020204" pitchFamily="66" charset="0"/>
              </a:rPr>
              <a:t>Please answer using the exit ticket sheet provided.</a:t>
            </a:r>
            <a:endParaRPr lang="en-AU" dirty="0">
              <a:latin typeface="Century Schoolbook" panose="02040604050505020304" pitchFamily="18" charset="0"/>
              <a:cs typeface="Cavolini" panose="03000502040302020204" pitchFamily="66" charset="0"/>
            </a:endParaRPr>
          </a:p>
        </p:txBody>
      </p:sp>
      <p:pic>
        <p:nvPicPr>
          <p:cNvPr id="9" name="Picture 8" descr="Everything Is Fine | Funny, cute, &amp; nerdy t-shirts">
            <a:extLst>
              <a:ext uri="{FF2B5EF4-FFF2-40B4-BE49-F238E27FC236}">
                <a16:creationId xmlns:a16="http://schemas.microsoft.com/office/drawing/2014/main" id="{B14C8FFD-2BEA-4897-8A37-6896C1105D84}"/>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7800" b="90000" l="6800" r="90000">
                        <a14:foregroundMark x1="36400" y1="8600" x2="36400" y2="8600"/>
                        <a14:foregroundMark x1="64400" y1="7800" x2="64400" y2="7800"/>
                        <a14:foregroundMark x1="6800" y1="45000" x2="6800" y2="45000"/>
                        <a14:foregroundMark x1="50200" y1="70000" x2="50200" y2="70000"/>
                        <a14:backgroundMark x1="31000" y1="30400" x2="31000" y2="30400"/>
                        <a14:backgroundMark x1="76400" y1="45000" x2="76400" y2="45000"/>
                        <a14:backgroundMark x1="31200" y1="71000" x2="31200" y2="71000"/>
                        <a14:backgroundMark x1="53600" y1="71200" x2="53600" y2="71200"/>
                        <a14:backgroundMark x1="59400" y1="72000" x2="59400" y2="72000"/>
                      </a14:backgroundRemoval>
                    </a14:imgEffect>
                  </a14:imgLayer>
                </a14:imgProps>
              </a:ext>
              <a:ext uri="{28A0092B-C50C-407E-A947-70E740481C1C}">
                <a14:useLocalDpi xmlns:a14="http://schemas.microsoft.com/office/drawing/2010/main" val="0"/>
              </a:ext>
            </a:extLst>
          </a:blip>
          <a:srcRect l="4617" t="6447" r="24587" b="26224"/>
          <a:stretch/>
        </p:blipFill>
        <p:spPr bwMode="auto">
          <a:xfrm>
            <a:off x="92600" y="139911"/>
            <a:ext cx="1062995" cy="1010668"/>
          </a:xfrm>
          <a:prstGeom prst="rect">
            <a:avLst/>
          </a:prstGeom>
          <a:noFill/>
        </p:spPr>
      </p:pic>
    </p:spTree>
    <p:extLst>
      <p:ext uri="{BB962C8B-B14F-4D97-AF65-F5344CB8AC3E}">
        <p14:creationId xmlns:p14="http://schemas.microsoft.com/office/powerpoint/2010/main" val="2808474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90261" y="2557"/>
            <a:ext cx="11814628" cy="823912"/>
          </a:xfrm>
          <a:solidFill>
            <a:schemeClr val="bg1">
              <a:alpha val="75000"/>
            </a:schemeClr>
          </a:solidFill>
        </p:spPr>
        <p:txBody>
          <a:bodyPr/>
          <a:lstStyle/>
          <a:p>
            <a:pPr algn="ctr"/>
            <a:r>
              <a:rPr lang="en-AU" dirty="0">
                <a:latin typeface="Amasis MT Pro Black" panose="02040A04050005020304" pitchFamily="18" charset="0"/>
              </a:rPr>
              <a:t>Quiz:</a:t>
            </a:r>
          </a:p>
        </p:txBody>
      </p:sp>
      <p:sp>
        <p:nvSpPr>
          <p:cNvPr id="5" name="Content Placeholder 4">
            <a:extLst>
              <a:ext uri="{FF2B5EF4-FFF2-40B4-BE49-F238E27FC236}">
                <a16:creationId xmlns:a16="http://schemas.microsoft.com/office/drawing/2014/main" id="{9FB0DEF3-777F-4EC6-8218-3B52653C402D}"/>
              </a:ext>
            </a:extLst>
          </p:cNvPr>
          <p:cNvSpPr>
            <a:spLocks noGrp="1"/>
          </p:cNvSpPr>
          <p:nvPr>
            <p:ph sz="half" idx="2"/>
          </p:nvPr>
        </p:nvSpPr>
        <p:spPr>
          <a:xfrm>
            <a:off x="0" y="1114351"/>
            <a:ext cx="5997575" cy="5741092"/>
          </a:xfrm>
          <a:solidFill>
            <a:schemeClr val="bg1">
              <a:alpha val="75000"/>
            </a:schemeClr>
          </a:solidFill>
        </p:spPr>
        <p:txBody>
          <a:bodyPr>
            <a:normAutofit fontScale="92500" lnSpcReduction="10000"/>
          </a:bodyPr>
          <a:lstStyle/>
          <a:p>
            <a:pPr marL="0" indent="0">
              <a:buNone/>
            </a:pPr>
            <a:r>
              <a:rPr lang="en-AU" dirty="0">
                <a:latin typeface="Century Schoolbook" panose="02040604050505020304" pitchFamily="18" charset="0"/>
                <a:cs typeface="Cavolini" panose="03000502040302020204" pitchFamily="66" charset="0"/>
              </a:rPr>
              <a:t>3. Hubble compared the distances of galaxies with the amount their light had been redshifted. </a:t>
            </a:r>
            <a:r>
              <a:rPr lang="en-AU" b="1" dirty="0">
                <a:latin typeface="Century Schoolbook" panose="02040604050505020304" pitchFamily="18" charset="0"/>
                <a:cs typeface="Cavolini" panose="03000502040302020204" pitchFamily="66" charset="0"/>
              </a:rPr>
              <a:t>Recall</a:t>
            </a:r>
            <a:r>
              <a:rPr lang="en-AU" dirty="0">
                <a:latin typeface="Century Schoolbook" panose="02040604050505020304" pitchFamily="18" charset="0"/>
                <a:cs typeface="Cavolini" panose="03000502040302020204" pitchFamily="66" charset="0"/>
              </a:rPr>
              <a:t> what he discovered</a:t>
            </a:r>
          </a:p>
          <a:p>
            <a:pPr marL="0" indent="0">
              <a:buNone/>
            </a:pPr>
            <a:endParaRPr lang="en-AU" dirty="0">
              <a:latin typeface="Century Schoolbook" panose="02040604050505020304" pitchFamily="18" charset="0"/>
              <a:cs typeface="Cavolini" panose="03000502040302020204" pitchFamily="66" charset="0"/>
            </a:endParaRPr>
          </a:p>
          <a:p>
            <a:pPr marL="514350" indent="-514350">
              <a:buAutoNum type="alphaLcPeriod"/>
            </a:pPr>
            <a:r>
              <a:rPr lang="en-AU" dirty="0">
                <a:latin typeface="Century Schoolbook" panose="02040604050505020304" pitchFamily="18" charset="0"/>
                <a:cs typeface="Cavolini" panose="03000502040302020204" pitchFamily="66" charset="0"/>
              </a:rPr>
              <a:t>Galaxies are all getting further away from us at the same speed</a:t>
            </a:r>
          </a:p>
          <a:p>
            <a:pPr marL="514350" indent="-514350">
              <a:buAutoNum type="alphaLcPeriod"/>
            </a:pPr>
            <a:r>
              <a:rPr lang="en-AU" dirty="0">
                <a:latin typeface="Century Schoolbook" panose="02040604050505020304" pitchFamily="18" charset="0"/>
                <a:cs typeface="Cavolini" panose="03000502040302020204" pitchFamily="66" charset="0"/>
              </a:rPr>
              <a:t>The further away a galaxy is, the slower its moving</a:t>
            </a:r>
          </a:p>
          <a:p>
            <a:pPr marL="514350" indent="-514350">
              <a:buAutoNum type="alphaLcPeriod"/>
            </a:pPr>
            <a:r>
              <a:rPr lang="en-AU" dirty="0">
                <a:latin typeface="Century Schoolbook" panose="02040604050505020304" pitchFamily="18" charset="0"/>
                <a:cs typeface="Cavolini" panose="03000502040302020204" pitchFamily="66" charset="0"/>
              </a:rPr>
              <a:t>The further away a galaxy is, the faster it’s moving</a:t>
            </a:r>
          </a:p>
          <a:p>
            <a:pPr marL="514350" indent="-514350">
              <a:buAutoNum type="alphaLcPeriod"/>
            </a:pPr>
            <a:r>
              <a:rPr lang="en-AU" dirty="0">
                <a:latin typeface="Century Schoolbook" panose="02040604050505020304" pitchFamily="18" charset="0"/>
                <a:cs typeface="Cavolini" panose="03000502040302020204" pitchFamily="66" charset="0"/>
              </a:rPr>
              <a:t>None of the above</a:t>
            </a:r>
          </a:p>
        </p:txBody>
      </p:sp>
      <p:sp>
        <p:nvSpPr>
          <p:cNvPr id="7" name="Content Placeholder 6">
            <a:extLst>
              <a:ext uri="{FF2B5EF4-FFF2-40B4-BE49-F238E27FC236}">
                <a16:creationId xmlns:a16="http://schemas.microsoft.com/office/drawing/2014/main" id="{EBE8F480-CF8D-4B12-82BC-69CB7039A249}"/>
              </a:ext>
            </a:extLst>
          </p:cNvPr>
          <p:cNvSpPr>
            <a:spLocks noGrp="1"/>
          </p:cNvSpPr>
          <p:nvPr>
            <p:ph sz="quarter" idx="4"/>
          </p:nvPr>
        </p:nvSpPr>
        <p:spPr>
          <a:xfrm>
            <a:off x="6172200" y="1068051"/>
            <a:ext cx="6019800" cy="5934631"/>
          </a:xfrm>
          <a:noFill/>
        </p:spPr>
        <p:txBody>
          <a:bodyPr>
            <a:normAutofit fontScale="92500" lnSpcReduction="10000"/>
          </a:bodyPr>
          <a:lstStyle/>
          <a:p>
            <a:pPr marL="0" indent="0">
              <a:buNone/>
            </a:pPr>
            <a:r>
              <a:rPr lang="en-AU" dirty="0">
                <a:latin typeface="Century Schoolbook" panose="02040604050505020304" pitchFamily="18" charset="0"/>
                <a:cs typeface="Cavolini" panose="03000502040302020204" pitchFamily="66" charset="0"/>
              </a:rPr>
              <a:t>4. Recall how Einstein’s general theory of relativity explains Hubble’s discovery.</a:t>
            </a:r>
          </a:p>
          <a:p>
            <a:pPr marL="0" indent="0">
              <a:buNone/>
            </a:pPr>
            <a:endParaRPr lang="en-AU" dirty="0">
              <a:latin typeface="Century Schoolbook" panose="02040604050505020304" pitchFamily="18" charset="0"/>
              <a:cs typeface="Cavolini" panose="03000502040302020204" pitchFamily="66" charset="0"/>
            </a:endParaRPr>
          </a:p>
          <a:p>
            <a:pPr marL="514350" indent="-514350">
              <a:buAutoNum type="alphaLcPeriod"/>
            </a:pPr>
            <a:r>
              <a:rPr lang="en-AU" dirty="0">
                <a:latin typeface="Century Schoolbook" panose="02040604050505020304" pitchFamily="18" charset="0"/>
                <a:cs typeface="Cavolini" panose="03000502040302020204" pitchFamily="66" charset="0"/>
              </a:rPr>
              <a:t>The redshifted galaxies are moving away from us through space</a:t>
            </a:r>
          </a:p>
          <a:p>
            <a:pPr marL="514350" indent="-514350">
              <a:buAutoNum type="alphaLcPeriod"/>
            </a:pPr>
            <a:r>
              <a:rPr lang="en-AU" dirty="0">
                <a:latin typeface="Century Schoolbook" panose="02040604050505020304" pitchFamily="18" charset="0"/>
                <a:cs typeface="Cavolini" panose="03000502040302020204" pitchFamily="66" charset="0"/>
              </a:rPr>
              <a:t>The space between galaxies is expanding, so the redshifted galaxies are getting further away from us</a:t>
            </a:r>
          </a:p>
          <a:p>
            <a:pPr marL="514350" indent="-514350">
              <a:buAutoNum type="alphaLcPeriod"/>
            </a:pPr>
            <a:r>
              <a:rPr lang="en-AU" dirty="0">
                <a:latin typeface="Century Schoolbook" panose="02040604050505020304" pitchFamily="18" charset="0"/>
                <a:cs typeface="Cavolini" panose="03000502040302020204" pitchFamily="66" charset="0"/>
              </a:rPr>
              <a:t>The Earth is at the centre of the universe so everything is moving away from us</a:t>
            </a:r>
          </a:p>
          <a:p>
            <a:pPr marL="514350" indent="-514350">
              <a:buAutoNum type="alphaLcPeriod"/>
            </a:pPr>
            <a:r>
              <a:rPr lang="en-AU" dirty="0">
                <a:latin typeface="Century Schoolbook" panose="02040604050505020304" pitchFamily="18" charset="0"/>
                <a:cs typeface="Cavolini" panose="03000502040302020204" pitchFamily="66" charset="0"/>
              </a:rPr>
              <a:t>The light from different galaxies is changing speed</a:t>
            </a:r>
          </a:p>
        </p:txBody>
      </p:sp>
      <p:sp>
        <p:nvSpPr>
          <p:cNvPr id="8" name="Content Placeholder 4">
            <a:extLst>
              <a:ext uri="{FF2B5EF4-FFF2-40B4-BE49-F238E27FC236}">
                <a16:creationId xmlns:a16="http://schemas.microsoft.com/office/drawing/2014/main" id="{5872604D-DD1E-4281-887D-C45D51219E9A}"/>
              </a:ext>
            </a:extLst>
          </p:cNvPr>
          <p:cNvSpPr txBox="1">
            <a:spLocks/>
          </p:cNvSpPr>
          <p:nvPr/>
        </p:nvSpPr>
        <p:spPr>
          <a:xfrm>
            <a:off x="455678" y="658791"/>
            <a:ext cx="11280643" cy="455560"/>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AU" b="1" dirty="0">
                <a:latin typeface="Century Schoolbook" panose="02040604050505020304" pitchFamily="18" charset="0"/>
                <a:cs typeface="Cavolini" panose="03000502040302020204" pitchFamily="66" charset="0"/>
              </a:rPr>
              <a:t>Please answer using the exit ticket sheet provided.</a:t>
            </a:r>
            <a:endParaRPr lang="en-AU" dirty="0">
              <a:latin typeface="Century Schoolbook" panose="02040604050505020304" pitchFamily="18" charset="0"/>
              <a:cs typeface="Cavolini" panose="03000502040302020204" pitchFamily="66" charset="0"/>
            </a:endParaRPr>
          </a:p>
        </p:txBody>
      </p:sp>
      <p:pic>
        <p:nvPicPr>
          <p:cNvPr id="6" name="Picture 5" descr="Everything Is Fine | Funny, cute, &amp; nerdy t-shirts">
            <a:extLst>
              <a:ext uri="{FF2B5EF4-FFF2-40B4-BE49-F238E27FC236}">
                <a16:creationId xmlns:a16="http://schemas.microsoft.com/office/drawing/2014/main" id="{B489E0F8-E260-4F74-9B01-01EF34619DD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7800" b="90000" l="6800" r="90000">
                        <a14:foregroundMark x1="36400" y1="8600" x2="36400" y2="8600"/>
                        <a14:foregroundMark x1="64400" y1="7800" x2="64400" y2="7800"/>
                        <a14:foregroundMark x1="6800" y1="45000" x2="6800" y2="45000"/>
                        <a14:foregroundMark x1="50200" y1="70000" x2="50200" y2="70000"/>
                        <a14:backgroundMark x1="31000" y1="30400" x2="31000" y2="30400"/>
                        <a14:backgroundMark x1="76400" y1="45000" x2="76400" y2="45000"/>
                        <a14:backgroundMark x1="31200" y1="71000" x2="31200" y2="71000"/>
                        <a14:backgroundMark x1="53600" y1="71200" x2="53600" y2="71200"/>
                        <a14:backgroundMark x1="59400" y1="72000" x2="59400" y2="72000"/>
                      </a14:backgroundRemoval>
                    </a14:imgEffect>
                  </a14:imgLayer>
                </a14:imgProps>
              </a:ext>
              <a:ext uri="{28A0092B-C50C-407E-A947-70E740481C1C}">
                <a14:useLocalDpi xmlns:a14="http://schemas.microsoft.com/office/drawing/2010/main" val="0"/>
              </a:ext>
            </a:extLst>
          </a:blip>
          <a:srcRect l="4617" t="6447" r="24587" b="26224"/>
          <a:stretch/>
        </p:blipFill>
        <p:spPr bwMode="auto">
          <a:xfrm flipH="1">
            <a:off x="11038743" y="57383"/>
            <a:ext cx="1062995" cy="1010668"/>
          </a:xfrm>
          <a:prstGeom prst="rect">
            <a:avLst/>
          </a:prstGeom>
          <a:noFill/>
        </p:spPr>
      </p:pic>
    </p:spTree>
    <p:extLst>
      <p:ext uri="{BB962C8B-B14F-4D97-AF65-F5344CB8AC3E}">
        <p14:creationId xmlns:p14="http://schemas.microsoft.com/office/powerpoint/2010/main" val="1892589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90261" y="2557"/>
            <a:ext cx="11814628" cy="823912"/>
          </a:xfrm>
          <a:solidFill>
            <a:schemeClr val="bg1">
              <a:alpha val="75000"/>
            </a:schemeClr>
          </a:solidFill>
        </p:spPr>
        <p:txBody>
          <a:bodyPr/>
          <a:lstStyle/>
          <a:p>
            <a:pPr algn="ctr"/>
            <a:r>
              <a:rPr lang="en-AU" dirty="0">
                <a:latin typeface="Amasis MT Pro Black" panose="02040A04050005020304" pitchFamily="18" charset="0"/>
              </a:rPr>
              <a:t>Answers:</a:t>
            </a:r>
          </a:p>
        </p:txBody>
      </p:sp>
      <p:sp>
        <p:nvSpPr>
          <p:cNvPr id="5" name="Content Placeholder 4">
            <a:extLst>
              <a:ext uri="{FF2B5EF4-FFF2-40B4-BE49-F238E27FC236}">
                <a16:creationId xmlns:a16="http://schemas.microsoft.com/office/drawing/2014/main" id="{9FB0DEF3-777F-4EC6-8218-3B52653C402D}"/>
              </a:ext>
            </a:extLst>
          </p:cNvPr>
          <p:cNvSpPr>
            <a:spLocks noGrp="1"/>
          </p:cNvSpPr>
          <p:nvPr>
            <p:ph sz="half" idx="2"/>
          </p:nvPr>
        </p:nvSpPr>
        <p:spPr>
          <a:xfrm>
            <a:off x="455679" y="1874757"/>
            <a:ext cx="11130580" cy="4410296"/>
          </a:xfrm>
          <a:solidFill>
            <a:schemeClr val="bg1">
              <a:alpha val="75000"/>
            </a:schemeClr>
          </a:solidFill>
        </p:spPr>
        <p:txBody>
          <a:bodyPr>
            <a:normAutofit/>
          </a:bodyPr>
          <a:lstStyle/>
          <a:p>
            <a:pPr marL="0" indent="0" algn="ctr">
              <a:buNone/>
            </a:pPr>
            <a:r>
              <a:rPr lang="en-AU" sz="3200" dirty="0">
                <a:latin typeface="Century Schoolbook" panose="02040604050505020304" pitchFamily="18" charset="0"/>
                <a:cs typeface="Cavolini" panose="03000502040302020204" pitchFamily="66" charset="0"/>
              </a:rPr>
              <a:t>Answers:</a:t>
            </a:r>
          </a:p>
          <a:p>
            <a:pPr marL="0" indent="0" algn="ctr">
              <a:buNone/>
            </a:pPr>
            <a:endParaRPr lang="en-AU" sz="3200" dirty="0">
              <a:latin typeface="Century Schoolbook" panose="02040604050505020304" pitchFamily="18" charset="0"/>
              <a:cs typeface="Cavolini" panose="03000502040302020204" pitchFamily="66" charset="0"/>
            </a:endParaRPr>
          </a:p>
          <a:p>
            <a:pPr marL="0" indent="0" algn="ctr">
              <a:buNone/>
            </a:pPr>
            <a:r>
              <a:rPr lang="en-AU" sz="3200" dirty="0">
                <a:latin typeface="Century Schoolbook" panose="02040604050505020304" pitchFamily="18" charset="0"/>
                <a:cs typeface="Cavolini" panose="03000502040302020204" pitchFamily="66" charset="0"/>
              </a:rPr>
              <a:t>1. D		2. D		3. C		4. B</a:t>
            </a:r>
          </a:p>
          <a:p>
            <a:pPr marL="0" indent="0" algn="ctr">
              <a:buNone/>
            </a:pPr>
            <a:endParaRPr lang="en-AU" sz="3200" dirty="0">
              <a:latin typeface="Century Schoolbook" panose="02040604050505020304" pitchFamily="18" charset="0"/>
              <a:cs typeface="Cavolini" panose="03000502040302020204" pitchFamily="66" charset="0"/>
            </a:endParaRPr>
          </a:p>
        </p:txBody>
      </p:sp>
      <p:sp>
        <p:nvSpPr>
          <p:cNvPr id="8" name="Content Placeholder 4">
            <a:extLst>
              <a:ext uri="{FF2B5EF4-FFF2-40B4-BE49-F238E27FC236}">
                <a16:creationId xmlns:a16="http://schemas.microsoft.com/office/drawing/2014/main" id="{5872604D-DD1E-4281-887D-C45D51219E9A}"/>
              </a:ext>
            </a:extLst>
          </p:cNvPr>
          <p:cNvSpPr txBox="1">
            <a:spLocks/>
          </p:cNvSpPr>
          <p:nvPr/>
        </p:nvSpPr>
        <p:spPr>
          <a:xfrm>
            <a:off x="455678" y="817211"/>
            <a:ext cx="11280643" cy="533401"/>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AU" b="1" dirty="0">
                <a:latin typeface="Century Schoolbook" panose="02040604050505020304" pitchFamily="18" charset="0"/>
                <a:cs typeface="Cavolini" panose="03000502040302020204" pitchFamily="66" charset="0"/>
              </a:rPr>
              <a:t>Please swap your sheet with someone else to be marked.</a:t>
            </a:r>
            <a:endParaRPr lang="en-AU" dirty="0">
              <a:latin typeface="Century Schoolbook" panose="02040604050505020304" pitchFamily="18" charset="0"/>
              <a:cs typeface="Cavolini" panose="03000502040302020204" pitchFamily="66" charset="0"/>
            </a:endParaRPr>
          </a:p>
        </p:txBody>
      </p:sp>
      <p:pic>
        <p:nvPicPr>
          <p:cNvPr id="9" name="Picture 8" descr="Just Collecting Data | Funny, cute, &amp; nerdy t-shirts">
            <a:extLst>
              <a:ext uri="{FF2B5EF4-FFF2-40B4-BE49-F238E27FC236}">
                <a16:creationId xmlns:a16="http://schemas.microsoft.com/office/drawing/2014/main" id="{A4DEC1A1-4E79-4A54-B48A-B4F63DB127D5}"/>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5800" b="90000" l="25000" r="75000">
                        <a14:foregroundMark x1="36200" y1="7800" x2="36200" y2="7800"/>
                        <a14:foregroundMark x1="36400" y1="6200" x2="36400" y2="6200"/>
                        <a14:foregroundMark x1="38000" y1="8800" x2="38000" y2="8800"/>
                        <a14:foregroundMark x1="39400" y1="13000" x2="39400" y2="13000"/>
                        <a14:foregroundMark x1="54600" y1="19600" x2="54600" y2="19600"/>
                        <a14:foregroundMark x1="58000" y1="11800" x2="58000" y2="11800"/>
                        <a14:foregroundMark x1="60400" y1="5800" x2="60400" y2="5800"/>
                        <a14:foregroundMark x1="36000" y1="68200" x2="36000" y2="68200"/>
                        <a14:foregroundMark x1="34000" y1="72600" x2="34000" y2="72600"/>
                        <a14:foregroundMark x1="37400" y1="77400" x2="37400" y2="77400"/>
                        <a14:foregroundMark x1="37600" y1="78600" x2="37600" y2="78600"/>
                        <a14:foregroundMark x1="41000" y1="78800" x2="41000" y2="78800"/>
                        <a14:foregroundMark x1="40000" y1="79200" x2="40000" y2="79200"/>
                        <a14:foregroundMark x1="43400" y1="78800" x2="43400" y2="78800"/>
                        <a14:foregroundMark x1="46000" y1="77400" x2="46000" y2="77400"/>
                        <a14:foregroundMark x1="49200" y1="76600" x2="49200" y2="76600"/>
                        <a14:foregroundMark x1="50800" y1="76800" x2="46600" y2="76800"/>
                        <a14:backgroundMark x1="48000" y1="79600" x2="48000" y2="79600"/>
                        <a14:backgroundMark x1="45400" y1="28600" x2="45400" y2="28600"/>
                      </a14:backgroundRemoval>
                    </a14:imgEffect>
                  </a14:imgLayer>
                </a14:imgProps>
              </a:ext>
              <a:ext uri="{28A0092B-C50C-407E-A947-70E740481C1C}">
                <a14:useLocalDpi xmlns:a14="http://schemas.microsoft.com/office/drawing/2010/main" val="0"/>
              </a:ext>
            </a:extLst>
          </a:blip>
          <a:srcRect l="28480" t="3982" r="26218" b="19698"/>
          <a:stretch/>
        </p:blipFill>
        <p:spPr bwMode="auto">
          <a:xfrm>
            <a:off x="10604029" y="4303929"/>
            <a:ext cx="1424305" cy="2399665"/>
          </a:xfrm>
          <a:prstGeom prst="rect">
            <a:avLst/>
          </a:prstGeom>
          <a:noFill/>
          <a:extLst>
            <a:ext uri="{909E8E84-426E-40DD-AFC4-6F175D3DCCD1}">
              <a14:hiddenFill xmlns:a14="http://schemas.microsoft.com/office/drawing/2010/main">
                <a:solidFill>
                  <a:srgbClr val="FFFFFF"/>
                </a:solidFill>
              </a14:hiddenFill>
            </a:ext>
          </a:extLst>
        </p:spPr>
      </p:pic>
      <p:sp>
        <p:nvSpPr>
          <p:cNvPr id="6" name="Speech Bubble: Rectangle with Corners Rounded 5">
            <a:extLst>
              <a:ext uri="{FF2B5EF4-FFF2-40B4-BE49-F238E27FC236}">
                <a16:creationId xmlns:a16="http://schemas.microsoft.com/office/drawing/2014/main" id="{4CCFF0FC-9C14-4B6F-A194-A5E739DF2651}"/>
              </a:ext>
            </a:extLst>
          </p:cNvPr>
          <p:cNvSpPr/>
          <p:nvPr/>
        </p:nvSpPr>
        <p:spPr>
          <a:xfrm>
            <a:off x="7660203" y="3700192"/>
            <a:ext cx="2943826" cy="1207473"/>
          </a:xfrm>
          <a:prstGeom prst="wedgeRoundRectCallout">
            <a:avLst>
              <a:gd name="adj1" fmla="val 38144"/>
              <a:gd name="adj2" fmla="val 77837"/>
              <a:gd name="adj3" fmla="val 16667"/>
            </a:avLst>
          </a:prstGeom>
          <a:solidFill>
            <a:srgbClr val="C1F4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ysClr val="windowText" lastClr="000000"/>
                </a:solidFill>
                <a:latin typeface="Century Schoolbook" panose="02040604050505020304" pitchFamily="18" charset="0"/>
              </a:rPr>
              <a:t>Don’t mind me, </a:t>
            </a:r>
          </a:p>
          <a:p>
            <a:pPr algn="ctr"/>
            <a:r>
              <a:rPr lang="en-US" sz="2400" dirty="0">
                <a:solidFill>
                  <a:sysClr val="windowText" lastClr="000000"/>
                </a:solidFill>
                <a:latin typeface="Century Schoolbook" panose="02040604050505020304" pitchFamily="18" charset="0"/>
              </a:rPr>
              <a:t>I’m just collecting data</a:t>
            </a:r>
            <a:endParaRPr lang="en-AU" sz="2400" dirty="0">
              <a:solidFill>
                <a:sysClr val="windowText" lastClr="000000"/>
              </a:solidFill>
              <a:latin typeface="Century Schoolbook" panose="02040604050505020304" pitchFamily="18" charset="0"/>
            </a:endParaRPr>
          </a:p>
        </p:txBody>
      </p:sp>
    </p:spTree>
    <p:extLst>
      <p:ext uri="{BB962C8B-B14F-4D97-AF65-F5344CB8AC3E}">
        <p14:creationId xmlns:p14="http://schemas.microsoft.com/office/powerpoint/2010/main" val="39016584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descr="Thesaurus | Funny, cute &amp; nerdy shirts - TeeTurtle">
            <a:extLst>
              <a:ext uri="{FF2B5EF4-FFF2-40B4-BE49-F238E27FC236}">
                <a16:creationId xmlns:a16="http://schemas.microsoft.com/office/drawing/2014/main" id="{BDE79677-83B7-42F1-A675-2D5D9C4FC970}"/>
              </a:ext>
            </a:extLst>
          </p:cNvPr>
          <p:cNvPicPr/>
          <p:nvPr/>
        </p:nvPicPr>
        <p:blipFill rotWithShape="1">
          <a:blip r:embed="rId3" cstate="print">
            <a:extLst>
              <a:ext uri="{BEBA8EAE-BF5A-486C-A8C5-ECC9F3942E4B}">
                <a14:imgProps xmlns:a14="http://schemas.microsoft.com/office/drawing/2010/main">
                  <a14:imgLayer r:embed="rId4">
                    <a14:imgEffect>
                      <a14:backgroundRemoval t="3700" b="90000" l="2500" r="98600"/>
                    </a14:imgEffect>
                  </a14:imgLayer>
                </a14:imgProps>
              </a:ext>
              <a:ext uri="{28A0092B-C50C-407E-A947-70E740481C1C}">
                <a14:useLocalDpi xmlns:a14="http://schemas.microsoft.com/office/drawing/2010/main" val="0"/>
              </a:ext>
            </a:extLst>
          </a:blip>
          <a:srcRect b="13977"/>
          <a:stretch/>
        </p:blipFill>
        <p:spPr bwMode="auto">
          <a:xfrm flipH="1">
            <a:off x="9380660" y="704206"/>
            <a:ext cx="1399716" cy="1300833"/>
          </a:xfrm>
          <a:prstGeom prst="rect">
            <a:avLst/>
          </a:prstGeom>
          <a:noFill/>
        </p:spPr>
      </p:pic>
      <p:grpSp>
        <p:nvGrpSpPr>
          <p:cNvPr id="42" name="Group 41">
            <a:extLst>
              <a:ext uri="{FF2B5EF4-FFF2-40B4-BE49-F238E27FC236}">
                <a16:creationId xmlns:a16="http://schemas.microsoft.com/office/drawing/2014/main" id="{AB5571A5-F1ED-4E86-B199-319C985491D5}"/>
              </a:ext>
            </a:extLst>
          </p:cNvPr>
          <p:cNvGrpSpPr/>
          <p:nvPr/>
        </p:nvGrpSpPr>
        <p:grpSpPr>
          <a:xfrm>
            <a:off x="117809" y="1057891"/>
            <a:ext cx="8839134" cy="1213356"/>
            <a:chOff x="67203" y="986581"/>
            <a:chExt cx="8839134" cy="1213356"/>
          </a:xfrm>
        </p:grpSpPr>
        <p:grpSp>
          <p:nvGrpSpPr>
            <p:cNvPr id="43" name="Group 42">
              <a:extLst>
                <a:ext uri="{FF2B5EF4-FFF2-40B4-BE49-F238E27FC236}">
                  <a16:creationId xmlns:a16="http://schemas.microsoft.com/office/drawing/2014/main" id="{A8B134CB-F012-4FC0-B7AA-9D4A3BA3DDC8}"/>
                </a:ext>
              </a:extLst>
            </p:cNvPr>
            <p:cNvGrpSpPr/>
            <p:nvPr/>
          </p:nvGrpSpPr>
          <p:grpSpPr>
            <a:xfrm>
              <a:off x="67203" y="986581"/>
              <a:ext cx="8839134" cy="1213356"/>
              <a:chOff x="285845" y="1714659"/>
              <a:chExt cx="3293690" cy="4456024"/>
            </a:xfrm>
          </p:grpSpPr>
          <p:sp>
            <p:nvSpPr>
              <p:cNvPr id="45" name="Rectangle: Rounded Corners 44">
                <a:extLst>
                  <a:ext uri="{FF2B5EF4-FFF2-40B4-BE49-F238E27FC236}">
                    <a16:creationId xmlns:a16="http://schemas.microsoft.com/office/drawing/2014/main" id="{73BEEEBB-0ECB-4797-AA45-BE09FA68E21A}"/>
                  </a:ext>
                </a:extLst>
              </p:cNvPr>
              <p:cNvSpPr/>
              <p:nvPr/>
            </p:nvSpPr>
            <p:spPr>
              <a:xfrm>
                <a:off x="285845" y="1714659"/>
                <a:ext cx="3293690" cy="4456024"/>
              </a:xfrm>
              <a:prstGeom prst="roundRect">
                <a:avLst/>
              </a:prstGeom>
              <a:solidFill>
                <a:srgbClr val="2196F3">
                  <a:alpha val="50196"/>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Rectangle 45">
                <a:extLst>
                  <a:ext uri="{FF2B5EF4-FFF2-40B4-BE49-F238E27FC236}">
                    <a16:creationId xmlns:a16="http://schemas.microsoft.com/office/drawing/2014/main" id="{EC10451A-2B7A-4833-8536-3BF69E9486BF}"/>
                  </a:ext>
                </a:extLst>
              </p:cNvPr>
              <p:cNvSpPr/>
              <p:nvPr/>
            </p:nvSpPr>
            <p:spPr>
              <a:xfrm>
                <a:off x="310114" y="3875127"/>
                <a:ext cx="3249855" cy="1912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The Big Bang</a:t>
                </a:r>
              </a:p>
            </p:txBody>
          </p:sp>
        </p:grpSp>
        <p:pic>
          <p:nvPicPr>
            <p:cNvPr id="44" name="Picture 43">
              <a:extLst>
                <a:ext uri="{FF2B5EF4-FFF2-40B4-BE49-F238E27FC236}">
                  <a16:creationId xmlns:a16="http://schemas.microsoft.com/office/drawing/2014/main" id="{15924A03-2A92-48CA-A09D-BBC8608CA533}"/>
                </a:ext>
              </a:extLst>
            </p:cNvPr>
            <p:cNvPicPr>
              <a:picLocks noChangeAspect="1"/>
            </p:cNvPicPr>
            <p:nvPr/>
          </p:nvPicPr>
          <p:blipFill>
            <a:blip r:embed="rId5"/>
            <a:stretch>
              <a:fillRect/>
            </a:stretch>
          </p:blipFill>
          <p:spPr>
            <a:xfrm>
              <a:off x="260935" y="1088609"/>
              <a:ext cx="4711224" cy="450000"/>
            </a:xfrm>
            <a:prstGeom prst="rect">
              <a:avLst/>
            </a:prstGeom>
          </p:spPr>
        </p:pic>
      </p:grpSp>
      <p:grpSp>
        <p:nvGrpSpPr>
          <p:cNvPr id="47" name="Group 46">
            <a:extLst>
              <a:ext uri="{FF2B5EF4-FFF2-40B4-BE49-F238E27FC236}">
                <a16:creationId xmlns:a16="http://schemas.microsoft.com/office/drawing/2014/main" id="{30768D24-1492-42D3-9E07-E3E9354B3724}"/>
              </a:ext>
            </a:extLst>
          </p:cNvPr>
          <p:cNvGrpSpPr/>
          <p:nvPr/>
        </p:nvGrpSpPr>
        <p:grpSpPr>
          <a:xfrm>
            <a:off x="117809" y="2488969"/>
            <a:ext cx="9355800" cy="2976166"/>
            <a:chOff x="67202" y="2243556"/>
            <a:chExt cx="9355800" cy="2976166"/>
          </a:xfrm>
        </p:grpSpPr>
        <p:grpSp>
          <p:nvGrpSpPr>
            <p:cNvPr id="48" name="Group 47">
              <a:extLst>
                <a:ext uri="{FF2B5EF4-FFF2-40B4-BE49-F238E27FC236}">
                  <a16:creationId xmlns:a16="http://schemas.microsoft.com/office/drawing/2014/main" id="{32F65A3D-4DC1-468F-8216-746E2F97F022}"/>
                </a:ext>
              </a:extLst>
            </p:cNvPr>
            <p:cNvGrpSpPr/>
            <p:nvPr/>
          </p:nvGrpSpPr>
          <p:grpSpPr>
            <a:xfrm>
              <a:off x="67202" y="2243556"/>
              <a:ext cx="9355800" cy="2976166"/>
              <a:chOff x="284427" y="1635755"/>
              <a:chExt cx="4263390" cy="3272536"/>
            </a:xfrm>
          </p:grpSpPr>
          <p:sp>
            <p:nvSpPr>
              <p:cNvPr id="50" name="Rectangle: Rounded Corners 49">
                <a:extLst>
                  <a:ext uri="{FF2B5EF4-FFF2-40B4-BE49-F238E27FC236}">
                    <a16:creationId xmlns:a16="http://schemas.microsoft.com/office/drawing/2014/main" id="{2E4B3C3E-C9FA-483E-819E-AFE86B29C6EE}"/>
                  </a:ext>
                </a:extLst>
              </p:cNvPr>
              <p:cNvSpPr/>
              <p:nvPr/>
            </p:nvSpPr>
            <p:spPr>
              <a:xfrm>
                <a:off x="284427" y="1635755"/>
                <a:ext cx="4263390" cy="3272536"/>
              </a:xfrm>
              <a:prstGeom prst="roundRect">
                <a:avLst/>
              </a:prstGeom>
              <a:solidFill>
                <a:srgbClr val="009688">
                  <a:alpha val="50196"/>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1" name="Rectangle 50">
                <a:extLst>
                  <a:ext uri="{FF2B5EF4-FFF2-40B4-BE49-F238E27FC236}">
                    <a16:creationId xmlns:a16="http://schemas.microsoft.com/office/drawing/2014/main" id="{C33993AD-FC13-41EA-8216-07D8F485902A}"/>
                  </a:ext>
                </a:extLst>
              </p:cNvPr>
              <p:cNvSpPr/>
              <p:nvPr/>
            </p:nvSpPr>
            <p:spPr>
              <a:xfrm>
                <a:off x="311911" y="2228987"/>
                <a:ext cx="4193549" cy="25390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Ø"/>
                </a:pPr>
                <a:r>
                  <a:rPr lang="en-US"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State the evidence for the Big Bang Theory including:</a:t>
                </a:r>
              </a:p>
              <a:p>
                <a:pPr marL="800100" lvl="1" indent="-342900">
                  <a:buFont typeface="Wingdings" panose="05000000000000000000" pitchFamily="2" charset="2"/>
                  <a:buChar char="Ø"/>
                </a:pPr>
                <a:endParaRPr lang="en-US" sz="2600" dirty="0">
                  <a:solidFill>
                    <a:schemeClr val="tx1"/>
                  </a:solidFill>
                  <a:latin typeface="Book Antiqua" panose="02040602050305030304" pitchFamily="18" charset="0"/>
                  <a:cs typeface="Cavolini" panose="03000502040302020204" pitchFamily="66" charset="0"/>
                  <a:sym typeface="Webdings" panose="05030102010509060703" pitchFamily="18" charset="2"/>
                </a:endParaRPr>
              </a:p>
              <a:p>
                <a:pPr marL="800100" lvl="1" indent="-342900">
                  <a:buFont typeface="Wingdings" panose="05000000000000000000" pitchFamily="2" charset="2"/>
                  <a:buChar char="Ø"/>
                </a:pPr>
                <a:r>
                  <a:rPr lang="en-US"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Red and blue shift</a:t>
                </a:r>
              </a:p>
              <a:p>
                <a:pPr marL="800100" lvl="1" indent="-342900">
                  <a:buFont typeface="Wingdings" panose="05000000000000000000" pitchFamily="2" charset="2"/>
                  <a:buChar char="Ø"/>
                </a:pPr>
                <a:endParaRPr lang="en-US" sz="2600" dirty="0">
                  <a:solidFill>
                    <a:schemeClr val="tx1"/>
                  </a:solidFill>
                  <a:latin typeface="Book Antiqua" panose="02040602050305030304" pitchFamily="18" charset="0"/>
                  <a:cs typeface="Cavolini" panose="03000502040302020204" pitchFamily="66" charset="0"/>
                  <a:sym typeface="Webdings" panose="05030102010509060703" pitchFamily="18" charset="2"/>
                </a:endParaRPr>
              </a:p>
              <a:p>
                <a:pPr marL="800100" lvl="1" indent="-342900">
                  <a:buFont typeface="Wingdings" panose="05000000000000000000" pitchFamily="2" charset="2"/>
                  <a:buChar char="Ø"/>
                </a:pPr>
                <a:r>
                  <a:rPr lang="en-US"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Cosmic microwave background radiation</a:t>
                </a:r>
                <a:endPar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endParaRPr>
              </a:p>
            </p:txBody>
          </p:sp>
        </p:grpSp>
        <p:pic>
          <p:nvPicPr>
            <p:cNvPr id="49" name="Picture 48">
              <a:extLst>
                <a:ext uri="{FF2B5EF4-FFF2-40B4-BE49-F238E27FC236}">
                  <a16:creationId xmlns:a16="http://schemas.microsoft.com/office/drawing/2014/main" id="{8BBA0449-9A1C-4D2C-B1A6-F8787CF4EE96}"/>
                </a:ext>
              </a:extLst>
            </p:cNvPr>
            <p:cNvPicPr>
              <a:picLocks noChangeAspect="1"/>
            </p:cNvPicPr>
            <p:nvPr/>
          </p:nvPicPr>
          <p:blipFill>
            <a:blip r:embed="rId6"/>
            <a:stretch>
              <a:fillRect/>
            </a:stretch>
          </p:blipFill>
          <p:spPr>
            <a:xfrm>
              <a:off x="260935" y="2349372"/>
              <a:ext cx="4893061" cy="360000"/>
            </a:xfrm>
            <a:prstGeom prst="rect">
              <a:avLst/>
            </a:prstGeom>
          </p:spPr>
        </p:pic>
      </p:grpSp>
      <p:pic>
        <p:nvPicPr>
          <p:cNvPr id="13" name="Picture 12">
            <a:extLst>
              <a:ext uri="{FF2B5EF4-FFF2-40B4-BE49-F238E27FC236}">
                <a16:creationId xmlns:a16="http://schemas.microsoft.com/office/drawing/2014/main" id="{5A2FCF98-2F1A-4F10-A0AC-F975464183AB}"/>
              </a:ext>
            </a:extLst>
          </p:cNvPr>
          <p:cNvPicPr>
            <a:picLocks noChangeAspect="1"/>
          </p:cNvPicPr>
          <p:nvPr/>
        </p:nvPicPr>
        <p:blipFill>
          <a:blip r:embed="rId7"/>
          <a:stretch>
            <a:fillRect/>
          </a:stretch>
        </p:blipFill>
        <p:spPr>
          <a:xfrm>
            <a:off x="57495" y="-7083"/>
            <a:ext cx="3096853" cy="847252"/>
          </a:xfrm>
          <a:prstGeom prst="rect">
            <a:avLst/>
          </a:prstGeom>
        </p:spPr>
      </p:pic>
      <p:pic>
        <p:nvPicPr>
          <p:cNvPr id="1030" name="Picture 6" descr="Blank Calendar Vector Art, Icons, and Graphics for Free Download">
            <a:extLst>
              <a:ext uri="{FF2B5EF4-FFF2-40B4-BE49-F238E27FC236}">
                <a16:creationId xmlns:a16="http://schemas.microsoft.com/office/drawing/2014/main" id="{463028CE-8BC3-42E6-9BFC-EF2ABD623CB3}"/>
              </a:ext>
            </a:extLst>
          </p:cNvPr>
          <p:cNvPicPr>
            <a:picLocks noChangeAspect="1" noChangeArrowheads="1"/>
          </p:cNvPicPr>
          <p:nvPr/>
        </p:nvPicPr>
        <p:blipFill rotWithShape="1">
          <a:blip r:embed="rId8">
            <a:extLst>
              <a:ext uri="{BEBA8EAE-BF5A-486C-A8C5-ECC9F3942E4B}">
                <a14:imgProps xmlns:a14="http://schemas.microsoft.com/office/drawing/2010/main">
                  <a14:imgLayer r:embed="rId9">
                    <a14:imgEffect>
                      <a14:backgroundRemoval t="10000" b="91000" l="70232" r="96435">
                        <a14:foregroundMark x1="79857" y1="55500" x2="84135" y2="53500"/>
                        <a14:foregroundMark x1="80214" y1="80000" x2="82888" y2="60500"/>
                        <a14:foregroundMark x1="82888" y1="60500" x2="83244" y2="45500"/>
                        <a14:foregroundMark x1="83244" y1="45500" x2="81640" y2="37500"/>
                        <a14:foregroundMark x1="73975" y1="71500" x2="73440" y2="38000"/>
                        <a14:foregroundMark x1="70588" y1="67000" x2="70588" y2="39000"/>
                        <a14:foregroundMark x1="90553" y1="72000" x2="89840" y2="44000"/>
                        <a14:foregroundMark x1="95544" y1="70500" x2="94652" y2="45500"/>
                        <a14:foregroundMark x1="93761" y1="86000" x2="93761" y2="86000"/>
                        <a14:foregroundMark x1="95722" y1="88000" x2="95722" y2="88000"/>
                        <a14:foregroundMark x1="71836" y1="86500" x2="70588" y2="72000"/>
                        <a14:foregroundMark x1="70410" y1="87000" x2="70410" y2="87000"/>
                        <a14:foregroundMark x1="74332" y1="90000" x2="79857" y2="89000"/>
                        <a14:foregroundMark x1="79857" y1="89000" x2="90196" y2="90500"/>
                        <a14:foregroundMark x1="92513" y1="90500" x2="73619" y2="91000"/>
                        <a14:foregroundMark x1="96078" y1="90000" x2="96078" y2="90000"/>
                        <a14:foregroundMark x1="95187" y1="90000" x2="96435" y2="88500"/>
                        <a14:foregroundMark x1="96435" y1="29000" x2="95722" y2="20500"/>
                        <a14:foregroundMark x1="77184" y1="17000" x2="77184" y2="10500"/>
                      </a14:backgroundRemoval>
                    </a14:imgEffect>
                  </a14:imgLayer>
                </a14:imgProps>
              </a:ext>
              <a:ext uri="{28A0092B-C50C-407E-A947-70E740481C1C}">
                <a14:useLocalDpi xmlns:a14="http://schemas.microsoft.com/office/drawing/2010/main" val="0"/>
              </a:ext>
            </a:extLst>
          </a:blip>
          <a:srcRect l="67029"/>
          <a:stretch/>
        </p:blipFill>
        <p:spPr bwMode="auto">
          <a:xfrm>
            <a:off x="10660665" y="0"/>
            <a:ext cx="1531336" cy="16557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7774D16F-62BB-45E9-AE29-DF0A086A7B2E}"/>
              </a:ext>
            </a:extLst>
          </p:cNvPr>
          <p:cNvSpPr/>
          <p:nvPr/>
        </p:nvSpPr>
        <p:spPr>
          <a:xfrm>
            <a:off x="10804334" y="551329"/>
            <a:ext cx="1190209" cy="819601"/>
          </a:xfrm>
          <a:prstGeom prst="rect">
            <a:avLst/>
          </a:prstGeom>
          <a:solidFill>
            <a:srgbClr val="F1F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a:solidFill>
                  <a:schemeClr val="tx1"/>
                </a:solidFill>
                <a:latin typeface="Cavolini" panose="03000502040302020204" pitchFamily="66" charset="0"/>
                <a:cs typeface="Cavolini" panose="03000502040302020204" pitchFamily="66" charset="0"/>
              </a:rPr>
              <a:t>June</a:t>
            </a:r>
          </a:p>
          <a:p>
            <a:pPr algn="ctr"/>
            <a:r>
              <a:rPr lang="en-AU" sz="2400" b="1" dirty="0">
                <a:solidFill>
                  <a:schemeClr val="tx1"/>
                </a:solidFill>
                <a:latin typeface="Cavolini" panose="03000502040302020204" pitchFamily="66" charset="0"/>
                <a:cs typeface="Cavolini" panose="03000502040302020204" pitchFamily="66" charset="0"/>
              </a:rPr>
              <a:t>08</a:t>
            </a:r>
          </a:p>
        </p:txBody>
      </p:sp>
      <p:pic>
        <p:nvPicPr>
          <p:cNvPr id="32" name="Picture 31" descr="Formula for Success | Funny, cute &amp; nerdy shirts - TeeTurtle">
            <a:extLst>
              <a:ext uri="{FF2B5EF4-FFF2-40B4-BE49-F238E27FC236}">
                <a16:creationId xmlns:a16="http://schemas.microsoft.com/office/drawing/2014/main" id="{2E615A08-A191-4542-A986-21BEA5B61713}"/>
              </a:ext>
            </a:extLst>
          </p:cNvPr>
          <p:cNvPicPr/>
          <p:nvPr/>
        </p:nvPicPr>
        <p:blipFill rotWithShape="1">
          <a:blip r:embed="rId10" cstate="print">
            <a:extLst>
              <a:ext uri="{BEBA8EAE-BF5A-486C-A8C5-ECC9F3942E4B}">
                <a14:imgProps xmlns:a14="http://schemas.microsoft.com/office/drawing/2010/main">
                  <a14:imgLayer r:embed="rId11">
                    <a14:imgEffect>
                      <a14:backgroundRemoval t="10000" b="95000" l="7100" r="94000">
                        <a14:foregroundMark x1="52300" y1="53600" x2="62100" y2="76600"/>
                        <a14:foregroundMark x1="27900" y1="33900" x2="27900" y2="42700"/>
                        <a14:foregroundMark x1="9100" y1="91000" x2="8800" y2="86600"/>
                        <a14:foregroundMark x1="13400" y1="91400" x2="12800" y2="87600"/>
                        <a14:foregroundMark x1="17900" y1="90100" x2="17600" y2="88100"/>
                        <a14:foregroundMark x1="22400" y1="89700" x2="22700" y2="87800"/>
                        <a14:foregroundMark x1="28300" y1="90400" x2="27600" y2="87900"/>
                        <a14:foregroundMark x1="33200" y1="90400" x2="33200" y2="88500"/>
                        <a14:foregroundMark x1="36700" y1="90400" x2="36900" y2="89000"/>
                        <a14:foregroundMark x1="44400" y1="89800" x2="44400" y2="88000"/>
                        <a14:foregroundMark x1="47900" y1="89700" x2="48000" y2="87800"/>
                        <a14:foregroundMark x1="53100" y1="89900" x2="53300" y2="88400"/>
                        <a14:foregroundMark x1="62800" y1="89800" x2="60300" y2="87500"/>
                        <a14:foregroundMark x1="64500" y1="90700" x2="64200" y2="88500"/>
                        <a14:foregroundMark x1="69300" y1="90300" x2="69000" y2="87800"/>
                        <a14:foregroundMark x1="73900" y1="90100" x2="73800" y2="87600"/>
                        <a14:foregroundMark x1="79100" y1="90000" x2="78800" y2="87400"/>
                        <a14:foregroundMark x1="85300" y1="89400" x2="83300" y2="87700"/>
                        <a14:foregroundMark x1="89400" y1="89500" x2="87500" y2="88100"/>
                        <a14:foregroundMark x1="49800" y1="54500" x2="54600" y2="52500"/>
                        <a14:backgroundMark x1="19100" y1="87400" x2="19100" y2="87400"/>
                        <a14:backgroundMark x1="38200" y1="88600" x2="38200" y2="88600"/>
                        <a14:backgroundMark x1="54600" y1="87800" x2="54900" y2="88000"/>
                        <a14:backgroundMark x1="24500" y1="49100" x2="24500" y2="49100"/>
                      </a14:backgroundRemoval>
                    </a14:imgEffect>
                  </a14:imgLayer>
                </a14:imgProps>
              </a:ext>
              <a:ext uri="{28A0092B-C50C-407E-A947-70E740481C1C}">
                <a14:useLocalDpi xmlns:a14="http://schemas.microsoft.com/office/drawing/2010/main" val="0"/>
              </a:ext>
            </a:extLst>
          </a:blip>
          <a:srcRect l="20106" t="9840" r="9759" b="16289"/>
          <a:stretch/>
        </p:blipFill>
        <p:spPr bwMode="auto">
          <a:xfrm flipH="1">
            <a:off x="3287542" y="-25877"/>
            <a:ext cx="753894" cy="92009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Green Tick Checkmark Vector Icon For Checkbox Marker Symbol Stock  Illustration - Download Image Now - iStock">
            <a:extLst>
              <a:ext uri="{FF2B5EF4-FFF2-40B4-BE49-F238E27FC236}">
                <a16:creationId xmlns:a16="http://schemas.microsoft.com/office/drawing/2014/main" id="{0B8278FA-8594-4A0C-9B26-6885C7767E40}"/>
              </a:ext>
            </a:extLst>
          </p:cNvPr>
          <p:cNvPicPr>
            <a:picLocks noChangeAspect="1" noChangeArrowheads="1"/>
          </p:cNvPicPr>
          <p:nvPr/>
        </p:nvPicPr>
        <p:blipFill rotWithShape="1">
          <a:blip r:embed="rId12">
            <a:extLst>
              <a:ext uri="{BEBA8EAE-BF5A-486C-A8C5-ECC9F3942E4B}">
                <a14:imgProps xmlns:a14="http://schemas.microsoft.com/office/drawing/2010/main">
                  <a14:imgLayer r:embed="rId13">
                    <a14:imgEffect>
                      <a14:backgroundRemoval t="10000" b="90000" l="10000" r="90000"/>
                    </a14:imgEffect>
                  </a14:imgLayer>
                </a14:imgProps>
              </a:ext>
              <a:ext uri="{28A0092B-C50C-407E-A947-70E740481C1C}">
                <a14:useLocalDpi xmlns:a14="http://schemas.microsoft.com/office/drawing/2010/main" val="0"/>
              </a:ext>
            </a:extLst>
          </a:blip>
          <a:srcRect l="25704" t="26259" r="24062" b="23925"/>
          <a:stretch/>
        </p:blipFill>
        <p:spPr bwMode="auto">
          <a:xfrm>
            <a:off x="7002898" y="3782310"/>
            <a:ext cx="404065" cy="4006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Green Tick Checkmark Vector Icon For Checkbox Marker Symbol Stock  Illustration - Download Image Now - iStock">
            <a:extLst>
              <a:ext uri="{FF2B5EF4-FFF2-40B4-BE49-F238E27FC236}">
                <a16:creationId xmlns:a16="http://schemas.microsoft.com/office/drawing/2014/main" id="{5B6F9DD3-966D-4E2C-BD26-3651E05FC360}"/>
              </a:ext>
            </a:extLst>
          </p:cNvPr>
          <p:cNvPicPr>
            <a:picLocks noChangeAspect="1" noChangeArrowheads="1"/>
          </p:cNvPicPr>
          <p:nvPr/>
        </p:nvPicPr>
        <p:blipFill rotWithShape="1">
          <a:blip r:embed="rId12">
            <a:extLst>
              <a:ext uri="{BEBA8EAE-BF5A-486C-A8C5-ECC9F3942E4B}">
                <a14:imgProps xmlns:a14="http://schemas.microsoft.com/office/drawing/2010/main">
                  <a14:imgLayer r:embed="rId13">
                    <a14:imgEffect>
                      <a14:backgroundRemoval t="10000" b="90000" l="10000" r="90000"/>
                    </a14:imgEffect>
                  </a14:imgLayer>
                </a14:imgProps>
              </a:ext>
              <a:ext uri="{28A0092B-C50C-407E-A947-70E740481C1C}">
                <a14:useLocalDpi xmlns:a14="http://schemas.microsoft.com/office/drawing/2010/main" val="0"/>
              </a:ext>
            </a:extLst>
          </a:blip>
          <a:srcRect l="25704" t="26259" r="24062" b="23925"/>
          <a:stretch/>
        </p:blipFill>
        <p:spPr bwMode="auto">
          <a:xfrm>
            <a:off x="7846801" y="4595924"/>
            <a:ext cx="404065" cy="400699"/>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Foxy Astronaut | Funny, cute &amp; nerdy t-shirts">
            <a:extLst>
              <a:ext uri="{FF2B5EF4-FFF2-40B4-BE49-F238E27FC236}">
                <a16:creationId xmlns:a16="http://schemas.microsoft.com/office/drawing/2014/main" id="{41F6A202-32AD-4D30-A5C9-1B7EB04AD6FF}"/>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l="27440" t="8039" r="27349" b="2953"/>
          <a:stretch/>
        </p:blipFill>
        <p:spPr bwMode="auto">
          <a:xfrm flipH="1">
            <a:off x="9937038" y="2488969"/>
            <a:ext cx="2057505" cy="4050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085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1000"/>
                                  </p:stCondLst>
                                  <p:childTnLst>
                                    <p:set>
                                      <p:cBhvr>
                                        <p:cTn id="9"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110557"/>
            <a:ext cx="11814628" cy="823912"/>
          </a:xfrm>
          <a:solidFill>
            <a:schemeClr val="bg1">
              <a:alpha val="75000"/>
            </a:schemeClr>
          </a:solidFill>
        </p:spPr>
        <p:txBody>
          <a:bodyPr/>
          <a:lstStyle/>
          <a:p>
            <a:pPr algn="ctr"/>
            <a:r>
              <a:rPr lang="en-AU" dirty="0">
                <a:latin typeface="Amasis MT Pro Black" panose="02040A04050005020304" pitchFamily="18" charset="0"/>
              </a:rPr>
              <a:t>Quiz: True or False</a:t>
            </a:r>
          </a:p>
        </p:txBody>
      </p:sp>
      <p:sp>
        <p:nvSpPr>
          <p:cNvPr id="5" name="Content Placeholder 4">
            <a:extLst>
              <a:ext uri="{FF2B5EF4-FFF2-40B4-BE49-F238E27FC236}">
                <a16:creationId xmlns:a16="http://schemas.microsoft.com/office/drawing/2014/main" id="{9FB0DEF3-777F-4EC6-8218-3B52653C402D}"/>
              </a:ext>
            </a:extLst>
          </p:cNvPr>
          <p:cNvSpPr>
            <a:spLocks noGrp="1"/>
          </p:cNvSpPr>
          <p:nvPr>
            <p:ph sz="half" idx="2"/>
          </p:nvPr>
        </p:nvSpPr>
        <p:spPr>
          <a:xfrm>
            <a:off x="188686" y="2052085"/>
            <a:ext cx="11547635" cy="1376916"/>
          </a:xfrm>
          <a:solidFill>
            <a:schemeClr val="bg1">
              <a:alpha val="75000"/>
            </a:schemeClr>
          </a:solidFill>
        </p:spPr>
        <p:txBody>
          <a:bodyPr>
            <a:normAutofit/>
          </a:bodyPr>
          <a:lstStyle/>
          <a:p>
            <a:pPr marL="0" indent="0">
              <a:buNone/>
            </a:pPr>
            <a:r>
              <a:rPr lang="en-AU" b="1" dirty="0">
                <a:latin typeface="Cavolini" panose="03000502040302020204" pitchFamily="66" charset="0"/>
                <a:cs typeface="Cavolini" panose="03000502040302020204" pitchFamily="66" charset="0"/>
              </a:rPr>
              <a:t>1. </a:t>
            </a:r>
            <a:r>
              <a:rPr lang="en-AU" dirty="0">
                <a:latin typeface="Century Schoolbook" panose="02040604050505020304" pitchFamily="18" charset="0"/>
                <a:cs typeface="Cavolini" panose="03000502040302020204" pitchFamily="66" charset="0"/>
              </a:rPr>
              <a:t>The Big Bang Theory is about how the Earth was created.</a:t>
            </a:r>
          </a:p>
        </p:txBody>
      </p:sp>
      <p:sp>
        <p:nvSpPr>
          <p:cNvPr id="7" name="Content Placeholder 6">
            <a:extLst>
              <a:ext uri="{FF2B5EF4-FFF2-40B4-BE49-F238E27FC236}">
                <a16:creationId xmlns:a16="http://schemas.microsoft.com/office/drawing/2014/main" id="{EBE8F480-CF8D-4B12-82BC-69CB7039A249}"/>
              </a:ext>
            </a:extLst>
          </p:cNvPr>
          <p:cNvSpPr>
            <a:spLocks noGrp="1"/>
          </p:cNvSpPr>
          <p:nvPr>
            <p:ph sz="quarter" idx="4"/>
          </p:nvPr>
        </p:nvSpPr>
        <p:spPr>
          <a:xfrm>
            <a:off x="264885" y="4262766"/>
            <a:ext cx="11471436" cy="1616148"/>
          </a:xfrm>
          <a:solidFill>
            <a:schemeClr val="bg1">
              <a:alpha val="75000"/>
            </a:schemeClr>
          </a:solidFill>
        </p:spPr>
        <p:txBody>
          <a:bodyPr>
            <a:normAutofit/>
          </a:bodyPr>
          <a:lstStyle/>
          <a:p>
            <a:pPr marL="0" indent="0">
              <a:buNone/>
            </a:pPr>
            <a:r>
              <a:rPr lang="en-AU" b="1" dirty="0">
                <a:latin typeface="Cavolini" panose="03000502040302020204" pitchFamily="66" charset="0"/>
                <a:cs typeface="Cavolini" panose="03000502040302020204" pitchFamily="66" charset="0"/>
              </a:rPr>
              <a:t>2</a:t>
            </a:r>
            <a:r>
              <a:rPr lang="en-AU" b="1" dirty="0">
                <a:latin typeface="Century Schoolbook" panose="02040604050505020304" pitchFamily="18" charset="0"/>
                <a:cs typeface="Cavolini" panose="03000502040302020204" pitchFamily="66" charset="0"/>
              </a:rPr>
              <a:t>.</a:t>
            </a:r>
            <a:r>
              <a:rPr lang="en-AU" dirty="0">
                <a:latin typeface="Century Schoolbook" panose="02040604050505020304" pitchFamily="18" charset="0"/>
                <a:cs typeface="Cavolini" panose="03000502040302020204" pitchFamily="66" charset="0"/>
              </a:rPr>
              <a:t> The Big Bang Theory states that the Earth is getting bigger.</a:t>
            </a:r>
          </a:p>
          <a:p>
            <a:pPr marL="0" indent="0">
              <a:buNone/>
            </a:pPr>
            <a:endParaRPr lang="en-AU" dirty="0">
              <a:latin typeface="Cavolini" panose="03000502040302020204" pitchFamily="66" charset="0"/>
              <a:cs typeface="Cavolini" panose="03000502040302020204" pitchFamily="66" charset="0"/>
            </a:endParaRPr>
          </a:p>
        </p:txBody>
      </p:sp>
      <p:sp>
        <p:nvSpPr>
          <p:cNvPr id="8" name="Content Placeholder 4">
            <a:extLst>
              <a:ext uri="{FF2B5EF4-FFF2-40B4-BE49-F238E27FC236}">
                <a16:creationId xmlns:a16="http://schemas.microsoft.com/office/drawing/2014/main" id="{054A3A9F-1A1B-485B-8175-058F9D998A49}"/>
              </a:ext>
            </a:extLst>
          </p:cNvPr>
          <p:cNvSpPr txBox="1">
            <a:spLocks/>
          </p:cNvSpPr>
          <p:nvPr/>
        </p:nvSpPr>
        <p:spPr>
          <a:xfrm>
            <a:off x="455678" y="968008"/>
            <a:ext cx="11280643" cy="455560"/>
          </a:xfrm>
          <a:prstGeom prst="rect">
            <a:avLst/>
          </a:prstGeom>
          <a:solidFill>
            <a:schemeClr val="bg1">
              <a:alpha val="75000"/>
            </a:schemeClr>
          </a:solid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AU" b="1" dirty="0">
                <a:latin typeface="Century Schoolbook" panose="02040604050505020304" pitchFamily="18" charset="0"/>
                <a:cs typeface="Cavolini" panose="03000502040302020204" pitchFamily="66" charset="0"/>
              </a:rPr>
              <a:t>Please answer using the exit ticket sheet provided.</a:t>
            </a:r>
            <a:endParaRPr lang="en-AU" dirty="0">
              <a:latin typeface="Century Schoolbook" panose="02040604050505020304" pitchFamily="18" charset="0"/>
              <a:cs typeface="Cavolini" panose="03000502040302020204" pitchFamily="66" charset="0"/>
            </a:endParaRPr>
          </a:p>
        </p:txBody>
      </p:sp>
      <p:sp>
        <p:nvSpPr>
          <p:cNvPr id="2" name="Rectangle: Rounded Corners 1">
            <a:extLst>
              <a:ext uri="{FF2B5EF4-FFF2-40B4-BE49-F238E27FC236}">
                <a16:creationId xmlns:a16="http://schemas.microsoft.com/office/drawing/2014/main" id="{D0E8DF8B-E159-49B6-B521-07E4AD779BF7}"/>
              </a:ext>
            </a:extLst>
          </p:cNvPr>
          <p:cNvSpPr/>
          <p:nvPr/>
        </p:nvSpPr>
        <p:spPr>
          <a:xfrm>
            <a:off x="4965403" y="2745414"/>
            <a:ext cx="2902689" cy="733646"/>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ysClr val="windowText" lastClr="000000"/>
                </a:solidFill>
                <a:latin typeface="Century Schoolbook" panose="02040604050505020304" pitchFamily="18" charset="0"/>
              </a:rPr>
              <a:t>False</a:t>
            </a:r>
            <a:endParaRPr lang="en-AU" sz="3200" dirty="0">
              <a:solidFill>
                <a:sysClr val="windowText" lastClr="000000"/>
              </a:solidFill>
              <a:latin typeface="Century Schoolbook" panose="02040604050505020304" pitchFamily="18" charset="0"/>
            </a:endParaRPr>
          </a:p>
        </p:txBody>
      </p:sp>
      <p:sp>
        <p:nvSpPr>
          <p:cNvPr id="9" name="Rectangle: Rounded Corners 8">
            <a:extLst>
              <a:ext uri="{FF2B5EF4-FFF2-40B4-BE49-F238E27FC236}">
                <a16:creationId xmlns:a16="http://schemas.microsoft.com/office/drawing/2014/main" id="{AD7B6904-5797-413A-A3DF-7174C4AF531A}"/>
              </a:ext>
            </a:extLst>
          </p:cNvPr>
          <p:cNvSpPr/>
          <p:nvPr/>
        </p:nvSpPr>
        <p:spPr>
          <a:xfrm>
            <a:off x="4965402" y="5070840"/>
            <a:ext cx="2902689" cy="733646"/>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ysClr val="windowText" lastClr="000000"/>
                </a:solidFill>
                <a:latin typeface="Century Schoolbook" panose="02040604050505020304" pitchFamily="18" charset="0"/>
              </a:rPr>
              <a:t>False</a:t>
            </a:r>
            <a:endParaRPr lang="en-AU" sz="3200" dirty="0">
              <a:solidFill>
                <a:sysClr val="windowText" lastClr="000000"/>
              </a:solidFill>
              <a:latin typeface="Century Schoolbook" panose="02040604050505020304" pitchFamily="18" charset="0"/>
            </a:endParaRPr>
          </a:p>
        </p:txBody>
      </p:sp>
      <p:pic>
        <p:nvPicPr>
          <p:cNvPr id="12" name="Picture 11" descr="Everything Is Fine | Funny, cute, &amp; nerdy t-shirts">
            <a:extLst>
              <a:ext uri="{FF2B5EF4-FFF2-40B4-BE49-F238E27FC236}">
                <a16:creationId xmlns:a16="http://schemas.microsoft.com/office/drawing/2014/main" id="{5430E8FD-8047-4790-9AED-430FE69D2A9C}"/>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7800" b="90000" l="6800" r="90000">
                        <a14:foregroundMark x1="36400" y1="8600" x2="36400" y2="8600"/>
                        <a14:foregroundMark x1="64400" y1="7800" x2="64400" y2="7800"/>
                        <a14:foregroundMark x1="6800" y1="45000" x2="6800" y2="45000"/>
                        <a14:foregroundMark x1="50200" y1="70000" x2="50200" y2="70000"/>
                        <a14:backgroundMark x1="31000" y1="30400" x2="31000" y2="30400"/>
                        <a14:backgroundMark x1="76400" y1="45000" x2="76400" y2="45000"/>
                        <a14:backgroundMark x1="31200" y1="71000" x2="31200" y2="71000"/>
                        <a14:backgroundMark x1="53600" y1="71200" x2="53600" y2="71200"/>
                        <a14:backgroundMark x1="59400" y1="72000" x2="59400" y2="72000"/>
                      </a14:backgroundRemoval>
                    </a14:imgEffect>
                  </a14:imgLayer>
                </a14:imgProps>
              </a:ext>
              <a:ext uri="{28A0092B-C50C-407E-A947-70E740481C1C}">
                <a14:useLocalDpi xmlns:a14="http://schemas.microsoft.com/office/drawing/2010/main" val="0"/>
              </a:ext>
            </a:extLst>
          </a:blip>
          <a:srcRect l="4617" t="6447" r="24587" b="26224"/>
          <a:stretch/>
        </p:blipFill>
        <p:spPr bwMode="auto">
          <a:xfrm flipH="1">
            <a:off x="10208873" y="4976337"/>
            <a:ext cx="1898615" cy="1805154"/>
          </a:xfrm>
          <a:prstGeom prst="rect">
            <a:avLst/>
          </a:prstGeom>
          <a:noFill/>
        </p:spPr>
      </p:pic>
    </p:spTree>
    <p:extLst>
      <p:ext uri="{BB962C8B-B14F-4D97-AF65-F5344CB8AC3E}">
        <p14:creationId xmlns:p14="http://schemas.microsoft.com/office/powerpoint/2010/main" val="3079789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100530"/>
            <a:ext cx="11814628" cy="823912"/>
          </a:xfrm>
          <a:solidFill>
            <a:srgbClr val="FFDDFF">
              <a:alpha val="74902"/>
            </a:srgbClr>
          </a:solidFill>
        </p:spPr>
        <p:txBody>
          <a:bodyPr>
            <a:normAutofit/>
          </a:bodyPr>
          <a:lstStyle/>
          <a:p>
            <a:pPr algn="ctr"/>
            <a:r>
              <a:rPr lang="en-AU" dirty="0">
                <a:latin typeface="Amasis MT Pro Black" panose="02040A04050005020304" pitchFamily="18" charset="0"/>
              </a:rPr>
              <a:t>* BRAIN BREAK *</a:t>
            </a:r>
          </a:p>
        </p:txBody>
      </p:sp>
      <p:sp>
        <p:nvSpPr>
          <p:cNvPr id="16" name="Title 2">
            <a:extLst>
              <a:ext uri="{FF2B5EF4-FFF2-40B4-BE49-F238E27FC236}">
                <a16:creationId xmlns:a16="http://schemas.microsoft.com/office/drawing/2014/main" id="{D74500D7-FF50-4080-9BF4-BF5C3952D114}"/>
              </a:ext>
            </a:extLst>
          </p:cNvPr>
          <p:cNvSpPr txBox="1">
            <a:spLocks/>
          </p:cNvSpPr>
          <p:nvPr/>
        </p:nvSpPr>
        <p:spPr>
          <a:xfrm>
            <a:off x="188686" y="2033734"/>
            <a:ext cx="11814628" cy="1164476"/>
          </a:xfrm>
          <a:prstGeom prst="rect">
            <a:avLst/>
          </a:prstGeom>
          <a:solidFill>
            <a:srgbClr val="F2C2B8">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000" b="0" i="0" u="none" strike="noStrike" kern="1200" cap="none" spc="0" normalizeH="0" baseline="0" noProof="0" dirty="0">
                <a:ln>
                  <a:noFill/>
                </a:ln>
                <a:solidFill>
                  <a:prstClr val="black"/>
                </a:solidFill>
                <a:effectLst/>
                <a:uLnTx/>
                <a:uFillTx/>
                <a:latin typeface="Bookman Old Style" panose="02050604050505020204" pitchFamily="18" charset="0"/>
              </a:rPr>
              <a:t>Now, touch</a:t>
            </a:r>
            <a:r>
              <a:rPr kumimoji="0" lang="en-AU" sz="4000" b="0" i="0" u="none" strike="noStrike" kern="1200" cap="none" spc="0" normalizeH="0" noProof="0" dirty="0">
                <a:ln>
                  <a:noFill/>
                </a:ln>
                <a:solidFill>
                  <a:prstClr val="black"/>
                </a:solidFill>
                <a:effectLst/>
                <a:uLnTx/>
                <a:uFillTx/>
                <a:latin typeface="Bookman Old Style" panose="02050604050505020204" pitchFamily="18" charset="0"/>
              </a:rPr>
              <a:t> your </a:t>
            </a:r>
            <a:r>
              <a:rPr kumimoji="0" lang="en-AU" sz="4000" b="1" i="0" u="sng" strike="noStrike" kern="1200" cap="none" spc="0" normalizeH="0" noProof="0" dirty="0">
                <a:ln>
                  <a:noFill/>
                </a:ln>
                <a:solidFill>
                  <a:prstClr val="black"/>
                </a:solidFill>
                <a:effectLst/>
                <a:uLnTx/>
                <a:uFillTx/>
                <a:latin typeface="Bookman Old Style" panose="02050604050505020204" pitchFamily="18" charset="0"/>
              </a:rPr>
              <a:t>nose</a:t>
            </a:r>
            <a:r>
              <a:rPr kumimoji="0" lang="en-AU" sz="4000" b="0" i="0" u="none" strike="noStrike" kern="1200" cap="none" spc="0" normalizeH="0" noProof="0" dirty="0">
                <a:ln>
                  <a:noFill/>
                </a:ln>
                <a:solidFill>
                  <a:prstClr val="black"/>
                </a:solidFill>
                <a:effectLst/>
                <a:uLnTx/>
                <a:uFillTx/>
                <a:latin typeface="Bookman Old Style" panose="02050604050505020204" pitchFamily="18" charset="0"/>
              </a:rPr>
              <a:t> with your </a:t>
            </a:r>
            <a:r>
              <a:rPr kumimoji="0" lang="en-AU" sz="4000" b="1" i="0" u="sng" strike="noStrike" kern="1200" cap="none" spc="0" normalizeH="0" noProof="0" dirty="0">
                <a:ln>
                  <a:noFill/>
                </a:ln>
                <a:solidFill>
                  <a:prstClr val="black"/>
                </a:solidFill>
                <a:effectLst/>
                <a:uLnTx/>
                <a:uFillTx/>
                <a:latin typeface="Bookman Old Style" panose="02050604050505020204" pitchFamily="18" charset="0"/>
              </a:rPr>
              <a:t>left hand</a:t>
            </a:r>
            <a:endParaRPr kumimoji="0" lang="en-AU" sz="4000" b="0" i="0" u="none" strike="noStrike" kern="1200" cap="none" spc="0" normalizeH="0" baseline="0" noProof="0" dirty="0">
              <a:ln>
                <a:noFill/>
              </a:ln>
              <a:solidFill>
                <a:prstClr val="black"/>
              </a:solidFill>
              <a:effectLst/>
              <a:uLnTx/>
              <a:uFillTx/>
              <a:latin typeface="Bookman Old Style" panose="02050604050505020204" pitchFamily="18" charset="0"/>
            </a:endParaRPr>
          </a:p>
        </p:txBody>
      </p:sp>
      <p:sp>
        <p:nvSpPr>
          <p:cNvPr id="17" name="Title 2">
            <a:extLst>
              <a:ext uri="{FF2B5EF4-FFF2-40B4-BE49-F238E27FC236}">
                <a16:creationId xmlns:a16="http://schemas.microsoft.com/office/drawing/2014/main" id="{6DDDFD7A-0C30-4545-9885-EC05E0DFC81C}"/>
              </a:ext>
            </a:extLst>
          </p:cNvPr>
          <p:cNvSpPr txBox="1">
            <a:spLocks/>
          </p:cNvSpPr>
          <p:nvPr/>
        </p:nvSpPr>
        <p:spPr>
          <a:xfrm>
            <a:off x="188686" y="3340900"/>
            <a:ext cx="11814628" cy="1527749"/>
          </a:xfrm>
          <a:prstGeom prst="rect">
            <a:avLst/>
          </a:prstGeom>
          <a:solidFill>
            <a:srgbClr val="B7F5E3">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000" b="0" i="0" u="none" strike="noStrike" kern="1200" cap="none" spc="0" normalizeH="0" baseline="0" noProof="0" dirty="0">
                <a:ln>
                  <a:noFill/>
                </a:ln>
                <a:solidFill>
                  <a:prstClr val="black"/>
                </a:solidFill>
                <a:effectLst/>
                <a:uLnTx/>
                <a:uFillTx/>
                <a:latin typeface="Bookman Old Style" panose="02050604050505020204" pitchFamily="18" charset="0"/>
              </a:rPr>
              <a:t>Now switch… </a:t>
            </a:r>
            <a:r>
              <a:rPr lang="en-AU" sz="4000" b="1" u="sng" dirty="0">
                <a:solidFill>
                  <a:prstClr val="black"/>
                </a:solidFill>
                <a:latin typeface="Bookman Old Style" panose="02050604050505020204" pitchFamily="18" charset="0"/>
              </a:rPr>
              <a:t>right ear</a:t>
            </a:r>
            <a:r>
              <a:rPr lang="en-AU" sz="4000" dirty="0">
                <a:solidFill>
                  <a:prstClr val="black"/>
                </a:solidFill>
                <a:latin typeface="Bookman Old Style" panose="02050604050505020204" pitchFamily="18" charset="0"/>
              </a:rPr>
              <a:t> and </a:t>
            </a:r>
            <a:r>
              <a:rPr lang="en-AU" sz="4000" b="1" u="sng" dirty="0">
                <a:solidFill>
                  <a:prstClr val="black"/>
                </a:solidFill>
                <a:latin typeface="Bookman Old Style" panose="02050604050505020204" pitchFamily="18" charset="0"/>
              </a:rPr>
              <a:t>left hand</a:t>
            </a:r>
            <a:r>
              <a:rPr lang="en-AU" sz="4000" dirty="0">
                <a:solidFill>
                  <a:prstClr val="black"/>
                </a:solidFill>
                <a:latin typeface="Bookman Old Style" panose="02050604050505020204" pitchFamily="18" charset="0"/>
              </a:rPr>
              <a:t>, </a:t>
            </a:r>
            <a:r>
              <a:rPr lang="en-AU" sz="4000" b="1" u="sng" dirty="0">
                <a:solidFill>
                  <a:prstClr val="black"/>
                </a:solidFill>
                <a:latin typeface="Bookman Old Style" panose="02050604050505020204" pitchFamily="18" charset="0"/>
              </a:rPr>
              <a:t>nose</a:t>
            </a:r>
            <a:r>
              <a:rPr lang="en-AU" sz="4000" dirty="0">
                <a:solidFill>
                  <a:prstClr val="black"/>
                </a:solidFill>
                <a:latin typeface="Bookman Old Style" panose="02050604050505020204" pitchFamily="18" charset="0"/>
              </a:rPr>
              <a:t> with </a:t>
            </a:r>
            <a:r>
              <a:rPr lang="en-AU" sz="4000" b="1" u="sng" dirty="0">
                <a:solidFill>
                  <a:prstClr val="black"/>
                </a:solidFill>
                <a:latin typeface="Bookman Old Style" panose="02050604050505020204" pitchFamily="18" charset="0"/>
              </a:rPr>
              <a:t>right hand</a:t>
            </a:r>
            <a:endParaRPr kumimoji="0" lang="en-AU" sz="4000" b="0" i="0" u="sng" strike="noStrike" kern="1200" cap="none" spc="0" normalizeH="0" baseline="0" noProof="0" dirty="0">
              <a:ln>
                <a:noFill/>
              </a:ln>
              <a:solidFill>
                <a:prstClr val="black"/>
              </a:solidFill>
              <a:effectLst/>
              <a:uLnTx/>
              <a:uFillTx/>
              <a:latin typeface="Bookman Old Style" panose="02050604050505020204" pitchFamily="18" charset="0"/>
            </a:endParaRPr>
          </a:p>
        </p:txBody>
      </p:sp>
      <p:sp>
        <p:nvSpPr>
          <p:cNvPr id="19" name="Title 2">
            <a:extLst>
              <a:ext uri="{FF2B5EF4-FFF2-40B4-BE49-F238E27FC236}">
                <a16:creationId xmlns:a16="http://schemas.microsoft.com/office/drawing/2014/main" id="{C5BDC05E-F932-4257-BA1D-AAB2B61AB506}"/>
              </a:ext>
            </a:extLst>
          </p:cNvPr>
          <p:cNvSpPr txBox="1">
            <a:spLocks/>
          </p:cNvSpPr>
          <p:nvPr/>
        </p:nvSpPr>
        <p:spPr>
          <a:xfrm>
            <a:off x="188686" y="5011339"/>
            <a:ext cx="11814628" cy="1527749"/>
          </a:xfrm>
          <a:prstGeom prst="rect">
            <a:avLst/>
          </a:prstGeom>
          <a:solidFill>
            <a:schemeClr val="accent4">
              <a:lumMod val="40000"/>
              <a:lumOff val="6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gn="ctr">
              <a:defRPr/>
            </a:pPr>
            <a:r>
              <a:rPr lang="en-AU" sz="4000" dirty="0">
                <a:solidFill>
                  <a:prstClr val="black"/>
                </a:solidFill>
                <a:latin typeface="Bookman Old Style" panose="02050604050505020204" pitchFamily="18" charset="0"/>
              </a:rPr>
              <a:t>And switch… </a:t>
            </a:r>
            <a:r>
              <a:rPr lang="en-AU" sz="4000" b="1" u="sng" dirty="0">
                <a:solidFill>
                  <a:prstClr val="black"/>
                </a:solidFill>
                <a:latin typeface="Bookman Old Style" panose="02050604050505020204" pitchFamily="18" charset="0"/>
              </a:rPr>
              <a:t>left ear</a:t>
            </a:r>
            <a:r>
              <a:rPr lang="en-AU" sz="4000" dirty="0">
                <a:solidFill>
                  <a:prstClr val="black"/>
                </a:solidFill>
                <a:latin typeface="Bookman Old Style" panose="02050604050505020204" pitchFamily="18" charset="0"/>
              </a:rPr>
              <a:t> and </a:t>
            </a:r>
            <a:r>
              <a:rPr lang="en-AU" sz="4000" b="1" u="sng" dirty="0">
                <a:solidFill>
                  <a:prstClr val="black"/>
                </a:solidFill>
                <a:latin typeface="Bookman Old Style" panose="02050604050505020204" pitchFamily="18" charset="0"/>
              </a:rPr>
              <a:t>right hand</a:t>
            </a:r>
            <a:r>
              <a:rPr lang="en-AU" sz="4000" dirty="0">
                <a:solidFill>
                  <a:prstClr val="black"/>
                </a:solidFill>
                <a:latin typeface="Bookman Old Style" panose="02050604050505020204" pitchFamily="18" charset="0"/>
              </a:rPr>
              <a:t>, </a:t>
            </a:r>
            <a:r>
              <a:rPr lang="en-AU" sz="4000" b="1" u="sng" dirty="0">
                <a:solidFill>
                  <a:prstClr val="black"/>
                </a:solidFill>
                <a:latin typeface="Bookman Old Style" panose="02050604050505020204" pitchFamily="18" charset="0"/>
              </a:rPr>
              <a:t>nose</a:t>
            </a:r>
            <a:r>
              <a:rPr lang="en-AU" sz="4000" dirty="0">
                <a:solidFill>
                  <a:prstClr val="black"/>
                </a:solidFill>
                <a:latin typeface="Bookman Old Style" panose="02050604050505020204" pitchFamily="18" charset="0"/>
              </a:rPr>
              <a:t> with </a:t>
            </a:r>
            <a:r>
              <a:rPr lang="en-AU" sz="4000" b="1" u="sng" dirty="0">
                <a:solidFill>
                  <a:prstClr val="black"/>
                </a:solidFill>
                <a:latin typeface="Bookman Old Style" panose="02050604050505020204" pitchFamily="18" charset="0"/>
              </a:rPr>
              <a:t>left hand</a:t>
            </a:r>
            <a:endParaRPr lang="en-AU" sz="4000" u="sng" dirty="0">
              <a:solidFill>
                <a:prstClr val="black"/>
              </a:solidFill>
              <a:latin typeface="Bookman Old Style" panose="02050604050505020204" pitchFamily="18" charset="0"/>
            </a:endParaRPr>
          </a:p>
        </p:txBody>
      </p:sp>
      <p:sp>
        <p:nvSpPr>
          <p:cNvPr id="6" name="Title 2">
            <a:extLst>
              <a:ext uri="{FF2B5EF4-FFF2-40B4-BE49-F238E27FC236}">
                <a16:creationId xmlns:a16="http://schemas.microsoft.com/office/drawing/2014/main" id="{C9F23239-1C26-42A8-B089-2CA4BC8A23C6}"/>
              </a:ext>
            </a:extLst>
          </p:cNvPr>
          <p:cNvSpPr txBox="1">
            <a:spLocks/>
          </p:cNvSpPr>
          <p:nvPr/>
        </p:nvSpPr>
        <p:spPr>
          <a:xfrm>
            <a:off x="188686" y="1067132"/>
            <a:ext cx="11814628" cy="823912"/>
          </a:xfrm>
          <a:prstGeom prst="rect">
            <a:avLst/>
          </a:prstGeom>
          <a:solidFill>
            <a:srgbClr val="DEF4A9">
              <a:alpha val="75000"/>
            </a:srgb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Bookman Old Style" panose="02050604050505020204" pitchFamily="18" charset="0"/>
              </a:rPr>
              <a:t>Touch your </a:t>
            </a:r>
            <a:r>
              <a:rPr lang="en-AU" sz="4000" b="1" u="sng" dirty="0">
                <a:latin typeface="Bookman Old Style" panose="02050604050505020204" pitchFamily="18" charset="0"/>
              </a:rPr>
              <a:t>left</a:t>
            </a:r>
            <a:r>
              <a:rPr lang="en-AU" sz="4000" u="sng" dirty="0">
                <a:latin typeface="Bookman Old Style" panose="02050604050505020204" pitchFamily="18" charset="0"/>
              </a:rPr>
              <a:t> </a:t>
            </a:r>
            <a:r>
              <a:rPr lang="en-AU" sz="4000" b="1" u="sng" dirty="0">
                <a:latin typeface="Bookman Old Style" panose="02050604050505020204" pitchFamily="18" charset="0"/>
              </a:rPr>
              <a:t>ear</a:t>
            </a:r>
            <a:r>
              <a:rPr lang="en-AU" sz="4000" dirty="0">
                <a:latin typeface="Bookman Old Style" panose="02050604050505020204" pitchFamily="18" charset="0"/>
              </a:rPr>
              <a:t> with your </a:t>
            </a:r>
            <a:r>
              <a:rPr lang="en-AU" sz="4000" b="1" u="sng" dirty="0">
                <a:latin typeface="Bookman Old Style" panose="02050604050505020204" pitchFamily="18" charset="0"/>
              </a:rPr>
              <a:t>right hand</a:t>
            </a:r>
            <a:r>
              <a:rPr lang="en-AU" sz="4000" dirty="0">
                <a:latin typeface="Bookman Old Style" panose="02050604050505020204" pitchFamily="18" charset="0"/>
              </a:rPr>
              <a:t>.</a:t>
            </a:r>
          </a:p>
        </p:txBody>
      </p:sp>
      <p:sp>
        <p:nvSpPr>
          <p:cNvPr id="7" name="Title 2">
            <a:extLst>
              <a:ext uri="{FF2B5EF4-FFF2-40B4-BE49-F238E27FC236}">
                <a16:creationId xmlns:a16="http://schemas.microsoft.com/office/drawing/2014/main" id="{6C1BD36F-DD9D-47F2-982F-8BA6C2F08626}"/>
              </a:ext>
            </a:extLst>
          </p:cNvPr>
          <p:cNvSpPr txBox="1">
            <a:spLocks/>
          </p:cNvSpPr>
          <p:nvPr/>
        </p:nvSpPr>
        <p:spPr>
          <a:xfrm>
            <a:off x="188686" y="1659334"/>
            <a:ext cx="11814628" cy="3363131"/>
          </a:xfrm>
          <a:prstGeom prst="rect">
            <a:avLst/>
          </a:prstGeom>
          <a:solidFill>
            <a:srgbClr val="9999FF"/>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Bookman Old Style" panose="02050604050505020204" pitchFamily="18" charset="0"/>
              </a:rPr>
              <a:t>Now take a deep breath and close your eyes.</a:t>
            </a:r>
          </a:p>
          <a:p>
            <a:pPr algn="ctr"/>
            <a:endParaRPr lang="en-AU" sz="4000" dirty="0">
              <a:latin typeface="Bookman Old Style" panose="02050604050505020204" pitchFamily="18" charset="0"/>
            </a:endParaRPr>
          </a:p>
          <a:p>
            <a:pPr algn="ctr"/>
            <a:r>
              <a:rPr lang="en-AU" sz="4000" dirty="0">
                <a:latin typeface="Bookman Old Style" panose="02050604050505020204" pitchFamily="18" charset="0"/>
              </a:rPr>
              <a:t>On each count, take a deep breath in, and release. </a:t>
            </a:r>
          </a:p>
        </p:txBody>
      </p:sp>
    </p:spTree>
    <p:extLst>
      <p:ext uri="{BB962C8B-B14F-4D97-AF65-F5344CB8AC3E}">
        <p14:creationId xmlns:p14="http://schemas.microsoft.com/office/powerpoint/2010/main" val="793631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1000"/>
                                  </p:stCondLst>
                                  <p:childTnLst>
                                    <p:set>
                                      <p:cBhvr>
                                        <p:cTn id="13" dur="1" fill="hold">
                                          <p:stCondLst>
                                            <p:cond delay="0"/>
                                          </p:stCondLst>
                                        </p:cTn>
                                        <p:tgtEl>
                                          <p:spTgt spid="6"/>
                                        </p:tgtEl>
                                        <p:attrNameLst>
                                          <p:attrName>style.visibility</p:attrName>
                                        </p:attrNameLst>
                                      </p:cBhvr>
                                      <p:to>
                                        <p:strVal val="visible"/>
                                      </p:to>
                                    </p:set>
                                    <p:anim calcmode="lin" valueType="num">
                                      <p:cBhvr>
                                        <p:cTn id="14" dur="1000" fill="hold"/>
                                        <p:tgtEl>
                                          <p:spTgt spid="6"/>
                                        </p:tgtEl>
                                        <p:attrNameLst>
                                          <p:attrName>ppt_w</p:attrName>
                                        </p:attrNameLst>
                                      </p:cBhvr>
                                      <p:tavLst>
                                        <p:tav tm="0">
                                          <p:val>
                                            <p:fltVal val="0"/>
                                          </p:val>
                                        </p:tav>
                                        <p:tav tm="100000">
                                          <p:val>
                                            <p:strVal val="#ppt_w"/>
                                          </p:val>
                                        </p:tav>
                                      </p:tavLst>
                                    </p:anim>
                                    <p:anim calcmode="lin" valueType="num">
                                      <p:cBhvr>
                                        <p:cTn id="15" dur="1000" fill="hold"/>
                                        <p:tgtEl>
                                          <p:spTgt spid="6"/>
                                        </p:tgtEl>
                                        <p:attrNameLst>
                                          <p:attrName>ppt_h</p:attrName>
                                        </p:attrNameLst>
                                      </p:cBhvr>
                                      <p:tavLst>
                                        <p:tav tm="0">
                                          <p:val>
                                            <p:fltVal val="0"/>
                                          </p:val>
                                        </p:tav>
                                        <p:tav tm="100000">
                                          <p:val>
                                            <p:strVal val="#ppt_h"/>
                                          </p:val>
                                        </p:tav>
                                      </p:tavLst>
                                    </p:anim>
                                    <p:animEffect transition="in" filter="fade">
                                      <p:cBhvr>
                                        <p:cTn id="16" dur="1000"/>
                                        <p:tgtEl>
                                          <p:spTgt spid="6"/>
                                        </p:tgtEl>
                                      </p:cBhvr>
                                    </p:animEffect>
                                  </p:childTnLst>
                                </p:cTn>
                              </p:par>
                              <p:par>
                                <p:cTn id="17" presetID="53" presetClass="entr" presetSubtype="16" fill="hold" grpId="0" nodeType="withEffect">
                                  <p:stCondLst>
                                    <p:cond delay="3000"/>
                                  </p:stCondLst>
                                  <p:childTnLst>
                                    <p:set>
                                      <p:cBhvr>
                                        <p:cTn id="18" dur="1" fill="hold">
                                          <p:stCondLst>
                                            <p:cond delay="0"/>
                                          </p:stCondLst>
                                        </p:cTn>
                                        <p:tgtEl>
                                          <p:spTgt spid="16"/>
                                        </p:tgtEl>
                                        <p:attrNameLst>
                                          <p:attrName>style.visibility</p:attrName>
                                        </p:attrNameLst>
                                      </p:cBhvr>
                                      <p:to>
                                        <p:strVal val="visible"/>
                                      </p:to>
                                    </p:set>
                                    <p:anim calcmode="lin" valueType="num">
                                      <p:cBhvr>
                                        <p:cTn id="19" dur="1100" fill="hold"/>
                                        <p:tgtEl>
                                          <p:spTgt spid="16"/>
                                        </p:tgtEl>
                                        <p:attrNameLst>
                                          <p:attrName>ppt_w</p:attrName>
                                        </p:attrNameLst>
                                      </p:cBhvr>
                                      <p:tavLst>
                                        <p:tav tm="0">
                                          <p:val>
                                            <p:fltVal val="0"/>
                                          </p:val>
                                        </p:tav>
                                        <p:tav tm="100000">
                                          <p:val>
                                            <p:strVal val="#ppt_w"/>
                                          </p:val>
                                        </p:tav>
                                      </p:tavLst>
                                    </p:anim>
                                    <p:anim calcmode="lin" valueType="num">
                                      <p:cBhvr>
                                        <p:cTn id="20" dur="1100" fill="hold"/>
                                        <p:tgtEl>
                                          <p:spTgt spid="16"/>
                                        </p:tgtEl>
                                        <p:attrNameLst>
                                          <p:attrName>ppt_h</p:attrName>
                                        </p:attrNameLst>
                                      </p:cBhvr>
                                      <p:tavLst>
                                        <p:tav tm="0">
                                          <p:val>
                                            <p:fltVal val="0"/>
                                          </p:val>
                                        </p:tav>
                                        <p:tav tm="100000">
                                          <p:val>
                                            <p:strVal val="#ppt_h"/>
                                          </p:val>
                                        </p:tav>
                                      </p:tavLst>
                                    </p:anim>
                                    <p:animEffect transition="in" filter="fade">
                                      <p:cBhvr>
                                        <p:cTn id="21" dur="1100"/>
                                        <p:tgtEl>
                                          <p:spTgt spid="16"/>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1000" fill="hold"/>
                                        <p:tgtEl>
                                          <p:spTgt spid="17"/>
                                        </p:tgtEl>
                                        <p:attrNameLst>
                                          <p:attrName>ppt_w</p:attrName>
                                        </p:attrNameLst>
                                      </p:cBhvr>
                                      <p:tavLst>
                                        <p:tav tm="0">
                                          <p:val>
                                            <p:fltVal val="0"/>
                                          </p:val>
                                        </p:tav>
                                        <p:tav tm="100000">
                                          <p:val>
                                            <p:strVal val="#ppt_w"/>
                                          </p:val>
                                        </p:tav>
                                      </p:tavLst>
                                    </p:anim>
                                    <p:anim calcmode="lin" valueType="num">
                                      <p:cBhvr>
                                        <p:cTn id="27" dur="1000" fill="hold"/>
                                        <p:tgtEl>
                                          <p:spTgt spid="17"/>
                                        </p:tgtEl>
                                        <p:attrNameLst>
                                          <p:attrName>ppt_h</p:attrName>
                                        </p:attrNameLst>
                                      </p:cBhvr>
                                      <p:tavLst>
                                        <p:tav tm="0">
                                          <p:val>
                                            <p:fltVal val="0"/>
                                          </p:val>
                                        </p:tav>
                                        <p:tav tm="100000">
                                          <p:val>
                                            <p:strVal val="#ppt_h"/>
                                          </p:val>
                                        </p:tav>
                                      </p:tavLst>
                                    </p:anim>
                                    <p:animEffect transition="in" filter="fade">
                                      <p:cBhvr>
                                        <p:cTn id="28" dur="10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1" nodeType="click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p:cTn id="33" dur="1000" fill="hold"/>
                                        <p:tgtEl>
                                          <p:spTgt spid="19"/>
                                        </p:tgtEl>
                                        <p:attrNameLst>
                                          <p:attrName>ppt_w</p:attrName>
                                        </p:attrNameLst>
                                      </p:cBhvr>
                                      <p:tavLst>
                                        <p:tav tm="0">
                                          <p:val>
                                            <p:fltVal val="0"/>
                                          </p:val>
                                        </p:tav>
                                        <p:tav tm="100000">
                                          <p:val>
                                            <p:strVal val="#ppt_w"/>
                                          </p:val>
                                        </p:tav>
                                      </p:tavLst>
                                    </p:anim>
                                    <p:anim calcmode="lin" valueType="num">
                                      <p:cBhvr>
                                        <p:cTn id="34" dur="1000" fill="hold"/>
                                        <p:tgtEl>
                                          <p:spTgt spid="19"/>
                                        </p:tgtEl>
                                        <p:attrNameLst>
                                          <p:attrName>ppt_h</p:attrName>
                                        </p:attrNameLst>
                                      </p:cBhvr>
                                      <p:tavLst>
                                        <p:tav tm="0">
                                          <p:val>
                                            <p:fltVal val="0"/>
                                          </p:val>
                                        </p:tav>
                                        <p:tav tm="100000">
                                          <p:val>
                                            <p:strVal val="#ppt_h"/>
                                          </p:val>
                                        </p:tav>
                                      </p:tavLst>
                                    </p:anim>
                                    <p:animEffect transition="in" filter="fade">
                                      <p:cBhvr>
                                        <p:cTn id="35" dur="1000"/>
                                        <p:tgtEl>
                                          <p:spTgt spid="19"/>
                                        </p:tgtEl>
                                      </p:cBhvr>
                                    </p:animEffect>
                                  </p:childTnLst>
                                </p:cTn>
                              </p:par>
                            </p:childTnLst>
                          </p:cTn>
                        </p:par>
                      </p:childTnLst>
                    </p:cTn>
                  </p:par>
                  <p:par>
                    <p:cTn id="36" fill="hold">
                      <p:stCondLst>
                        <p:cond delay="indefinite"/>
                      </p:stCondLst>
                      <p:childTnLst>
                        <p:par>
                          <p:cTn id="37" fill="hold">
                            <p:stCondLst>
                              <p:cond delay="0"/>
                            </p:stCondLst>
                            <p:childTnLst>
                              <p:par>
                                <p:cTn id="38" presetID="26" presetClass="emph" presetSubtype="0" fill="hold" grpId="1" nodeType="clickEffect">
                                  <p:stCondLst>
                                    <p:cond delay="0"/>
                                  </p:stCondLst>
                                  <p:childTnLst>
                                    <p:animEffect transition="out" filter="fade">
                                      <p:cBhvr>
                                        <p:cTn id="39" dur="1000" tmFilter="0, 0; .2, .5; .8, .5; 1, 0"/>
                                        <p:tgtEl>
                                          <p:spTgt spid="17"/>
                                        </p:tgtEl>
                                      </p:cBhvr>
                                    </p:animEffect>
                                    <p:animScale>
                                      <p:cBhvr>
                                        <p:cTn id="40" dur="500" autoRev="1" fill="hold"/>
                                        <p:tgtEl>
                                          <p:spTgt spid="17"/>
                                        </p:tgtEl>
                                      </p:cBhvr>
                                      <p:by x="105000" y="105000"/>
                                    </p:animScale>
                                  </p:childTnLst>
                                </p:cTn>
                              </p:par>
                            </p:childTnLst>
                          </p:cTn>
                        </p:par>
                      </p:childTnLst>
                    </p:cTn>
                  </p:par>
                  <p:par>
                    <p:cTn id="41" fill="hold">
                      <p:stCondLst>
                        <p:cond delay="indefinite"/>
                      </p:stCondLst>
                      <p:childTnLst>
                        <p:par>
                          <p:cTn id="42" fill="hold">
                            <p:stCondLst>
                              <p:cond delay="0"/>
                            </p:stCondLst>
                            <p:childTnLst>
                              <p:par>
                                <p:cTn id="43" presetID="26" presetClass="emph" presetSubtype="0" fill="hold" grpId="0" nodeType="clickEffect">
                                  <p:stCondLst>
                                    <p:cond delay="0"/>
                                  </p:stCondLst>
                                  <p:childTnLst>
                                    <p:animEffect transition="out" filter="fade">
                                      <p:cBhvr>
                                        <p:cTn id="44" dur="1000" tmFilter="0, 0; .2, .5; .8, .5; 1, 0"/>
                                        <p:tgtEl>
                                          <p:spTgt spid="19"/>
                                        </p:tgtEl>
                                      </p:cBhvr>
                                    </p:animEffect>
                                    <p:animScale>
                                      <p:cBhvr>
                                        <p:cTn id="45" dur="500" autoRev="1" fill="hold"/>
                                        <p:tgtEl>
                                          <p:spTgt spid="19"/>
                                        </p:tgtEl>
                                      </p:cBhvr>
                                      <p:by x="105000" y="105000"/>
                                    </p:animScale>
                                  </p:childTnLst>
                                </p:cTn>
                              </p:par>
                            </p:childTnLst>
                          </p:cTn>
                        </p:par>
                      </p:childTnLst>
                    </p:cTn>
                  </p:par>
                  <p:par>
                    <p:cTn id="46" fill="hold">
                      <p:stCondLst>
                        <p:cond delay="indefinite"/>
                      </p:stCondLst>
                      <p:childTnLst>
                        <p:par>
                          <p:cTn id="47" fill="hold">
                            <p:stCondLst>
                              <p:cond delay="0"/>
                            </p:stCondLst>
                            <p:childTnLst>
                              <p:par>
                                <p:cTn id="48" presetID="26" presetClass="emph" presetSubtype="0" fill="hold" grpId="2" nodeType="clickEffect">
                                  <p:stCondLst>
                                    <p:cond delay="0"/>
                                  </p:stCondLst>
                                  <p:childTnLst>
                                    <p:animEffect transition="out" filter="fade">
                                      <p:cBhvr>
                                        <p:cTn id="49" dur="1000" tmFilter="0, 0; .2, .5; .8, .5; 1, 0"/>
                                        <p:tgtEl>
                                          <p:spTgt spid="17"/>
                                        </p:tgtEl>
                                      </p:cBhvr>
                                    </p:animEffect>
                                    <p:animScale>
                                      <p:cBhvr>
                                        <p:cTn id="50" dur="500" autoRev="1" fill="hold"/>
                                        <p:tgtEl>
                                          <p:spTgt spid="17"/>
                                        </p:tgtEl>
                                      </p:cBhvr>
                                      <p:by x="105000" y="105000"/>
                                    </p:animScale>
                                  </p:childTnLst>
                                </p:cTn>
                              </p:par>
                            </p:childTnLst>
                          </p:cTn>
                        </p:par>
                      </p:childTnLst>
                    </p:cTn>
                  </p:par>
                  <p:par>
                    <p:cTn id="51" fill="hold">
                      <p:stCondLst>
                        <p:cond delay="indefinite"/>
                      </p:stCondLst>
                      <p:childTnLst>
                        <p:par>
                          <p:cTn id="52" fill="hold">
                            <p:stCondLst>
                              <p:cond delay="0"/>
                            </p:stCondLst>
                            <p:childTnLst>
                              <p:par>
                                <p:cTn id="53" presetID="26" presetClass="emph" presetSubtype="0" fill="hold" grpId="2" nodeType="clickEffect">
                                  <p:stCondLst>
                                    <p:cond delay="0"/>
                                  </p:stCondLst>
                                  <p:childTnLst>
                                    <p:animEffect transition="out" filter="fade">
                                      <p:cBhvr>
                                        <p:cTn id="54" dur="1000" tmFilter="0, 0; .2, .5; .8, .5; 1, 0"/>
                                        <p:tgtEl>
                                          <p:spTgt spid="19"/>
                                        </p:tgtEl>
                                      </p:cBhvr>
                                    </p:animEffect>
                                    <p:animScale>
                                      <p:cBhvr>
                                        <p:cTn id="55" dur="500" autoRev="1" fill="hold"/>
                                        <p:tgtEl>
                                          <p:spTgt spid="19"/>
                                        </p:tgtEl>
                                      </p:cBhvr>
                                      <p:by x="105000" y="105000"/>
                                    </p:animScale>
                                  </p:childTnLst>
                                </p:cTn>
                              </p:par>
                            </p:childTnLst>
                          </p:cTn>
                        </p:par>
                      </p:childTnLst>
                    </p:cTn>
                  </p:par>
                  <p:par>
                    <p:cTn id="56" fill="hold">
                      <p:stCondLst>
                        <p:cond delay="indefinite"/>
                      </p:stCondLst>
                      <p:childTnLst>
                        <p:par>
                          <p:cTn id="57" fill="hold">
                            <p:stCondLst>
                              <p:cond delay="0"/>
                            </p:stCondLst>
                            <p:childTnLst>
                              <p:par>
                                <p:cTn id="58" presetID="31" presetClass="entr" presetSubtype="0" fill="hold" grpId="0" nodeType="clickEffect">
                                  <p:stCondLst>
                                    <p:cond delay="0"/>
                                  </p:stCondLst>
                                  <p:childTnLst>
                                    <p:set>
                                      <p:cBhvr>
                                        <p:cTn id="59" dur="1" fill="hold">
                                          <p:stCondLst>
                                            <p:cond delay="0"/>
                                          </p:stCondLst>
                                        </p:cTn>
                                        <p:tgtEl>
                                          <p:spTgt spid="7"/>
                                        </p:tgtEl>
                                        <p:attrNameLst>
                                          <p:attrName>style.visibility</p:attrName>
                                        </p:attrNameLst>
                                      </p:cBhvr>
                                      <p:to>
                                        <p:strVal val="visible"/>
                                      </p:to>
                                    </p:set>
                                    <p:anim calcmode="lin" valueType="num">
                                      <p:cBhvr>
                                        <p:cTn id="60" dur="1500" fill="hold"/>
                                        <p:tgtEl>
                                          <p:spTgt spid="7"/>
                                        </p:tgtEl>
                                        <p:attrNameLst>
                                          <p:attrName>ppt_w</p:attrName>
                                        </p:attrNameLst>
                                      </p:cBhvr>
                                      <p:tavLst>
                                        <p:tav tm="0">
                                          <p:val>
                                            <p:fltVal val="0"/>
                                          </p:val>
                                        </p:tav>
                                        <p:tav tm="100000">
                                          <p:val>
                                            <p:strVal val="#ppt_w"/>
                                          </p:val>
                                        </p:tav>
                                      </p:tavLst>
                                    </p:anim>
                                    <p:anim calcmode="lin" valueType="num">
                                      <p:cBhvr>
                                        <p:cTn id="61" dur="1500" fill="hold"/>
                                        <p:tgtEl>
                                          <p:spTgt spid="7"/>
                                        </p:tgtEl>
                                        <p:attrNameLst>
                                          <p:attrName>ppt_h</p:attrName>
                                        </p:attrNameLst>
                                      </p:cBhvr>
                                      <p:tavLst>
                                        <p:tav tm="0">
                                          <p:val>
                                            <p:fltVal val="0"/>
                                          </p:val>
                                        </p:tav>
                                        <p:tav tm="100000">
                                          <p:val>
                                            <p:strVal val="#ppt_h"/>
                                          </p:val>
                                        </p:tav>
                                      </p:tavLst>
                                    </p:anim>
                                    <p:anim calcmode="lin" valueType="num">
                                      <p:cBhvr>
                                        <p:cTn id="62" dur="1500" fill="hold"/>
                                        <p:tgtEl>
                                          <p:spTgt spid="7"/>
                                        </p:tgtEl>
                                        <p:attrNameLst>
                                          <p:attrName>style.rotation</p:attrName>
                                        </p:attrNameLst>
                                      </p:cBhvr>
                                      <p:tavLst>
                                        <p:tav tm="0">
                                          <p:val>
                                            <p:fltVal val="90"/>
                                          </p:val>
                                        </p:tav>
                                        <p:tav tm="100000">
                                          <p:val>
                                            <p:fltVal val="0"/>
                                          </p:val>
                                        </p:tav>
                                      </p:tavLst>
                                    </p:anim>
                                    <p:animEffect transition="in" filter="fade">
                                      <p:cBhvr>
                                        <p:cTn id="63" dur="1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7" grpId="1" animBg="1"/>
      <p:bldP spid="17" grpId="2" animBg="1"/>
      <p:bldP spid="19" grpId="0" animBg="1"/>
      <p:bldP spid="19" grpId="1" animBg="1"/>
      <p:bldP spid="19" grpId="2" animBg="1"/>
      <p:bldP spid="6" grpId="0" animBg="1"/>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957941"/>
            <a:ext cx="11814628" cy="823912"/>
          </a:xfrm>
          <a:solidFill>
            <a:srgbClr val="DEF4A9">
              <a:alpha val="75000"/>
            </a:srgbClr>
          </a:solidFill>
        </p:spPr>
        <p:txBody>
          <a:bodyPr>
            <a:normAutofit/>
          </a:bodyPr>
          <a:lstStyle/>
          <a:p>
            <a:pPr algn="ctr"/>
            <a:r>
              <a:rPr lang="en-AU" dirty="0">
                <a:latin typeface="Amasis MT Pro Black" panose="02040A04050005020304" pitchFamily="18" charset="0"/>
              </a:rPr>
              <a:t>Close your books and put them away</a:t>
            </a:r>
          </a:p>
        </p:txBody>
      </p:sp>
      <p:sp>
        <p:nvSpPr>
          <p:cNvPr id="16" name="Title 2">
            <a:extLst>
              <a:ext uri="{FF2B5EF4-FFF2-40B4-BE49-F238E27FC236}">
                <a16:creationId xmlns:a16="http://schemas.microsoft.com/office/drawing/2014/main" id="{D74500D7-FF50-4080-9BF4-BF5C3952D114}"/>
              </a:ext>
            </a:extLst>
          </p:cNvPr>
          <p:cNvSpPr txBox="1">
            <a:spLocks/>
          </p:cNvSpPr>
          <p:nvPr/>
        </p:nvSpPr>
        <p:spPr>
          <a:xfrm>
            <a:off x="188686" y="1941511"/>
            <a:ext cx="11814628" cy="1571398"/>
          </a:xfrm>
          <a:prstGeom prst="rect">
            <a:avLst/>
          </a:prstGeom>
          <a:solidFill>
            <a:srgbClr val="F2C2B8">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4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Form </a:t>
            </a:r>
            <a:r>
              <a:rPr lang="en-AU" dirty="0">
                <a:solidFill>
                  <a:prstClr val="black"/>
                </a:solidFill>
                <a:latin typeface="Amasis MT Pro Black" panose="02040A04050005020304" pitchFamily="18" charset="0"/>
              </a:rPr>
              <a:t>5</a:t>
            </a:r>
            <a:r>
              <a:rPr kumimoji="0" lang="en-AU" sz="44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 groups</a:t>
            </a:r>
          </a:p>
        </p:txBody>
      </p:sp>
      <p:sp>
        <p:nvSpPr>
          <p:cNvPr id="17" name="Title 2">
            <a:extLst>
              <a:ext uri="{FF2B5EF4-FFF2-40B4-BE49-F238E27FC236}">
                <a16:creationId xmlns:a16="http://schemas.microsoft.com/office/drawing/2014/main" id="{6DDDFD7A-0C30-4545-9885-EC05E0DFC81C}"/>
              </a:ext>
            </a:extLst>
          </p:cNvPr>
          <p:cNvSpPr txBox="1">
            <a:spLocks/>
          </p:cNvSpPr>
          <p:nvPr/>
        </p:nvSpPr>
        <p:spPr>
          <a:xfrm>
            <a:off x="188686" y="3741510"/>
            <a:ext cx="11814628" cy="823912"/>
          </a:xfrm>
          <a:prstGeom prst="rect">
            <a:avLst/>
          </a:prstGeom>
          <a:solidFill>
            <a:srgbClr val="B7F5E3">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4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Get your brain ready…</a:t>
            </a:r>
          </a:p>
        </p:txBody>
      </p:sp>
      <p:sp>
        <p:nvSpPr>
          <p:cNvPr id="19" name="Title 2">
            <a:extLst>
              <a:ext uri="{FF2B5EF4-FFF2-40B4-BE49-F238E27FC236}">
                <a16:creationId xmlns:a16="http://schemas.microsoft.com/office/drawing/2014/main" id="{C5BDC05E-F932-4257-BA1D-AAB2B61AB506}"/>
              </a:ext>
            </a:extLst>
          </p:cNvPr>
          <p:cNvSpPr txBox="1">
            <a:spLocks/>
          </p:cNvSpPr>
          <p:nvPr/>
        </p:nvSpPr>
        <p:spPr>
          <a:xfrm>
            <a:off x="188686" y="4794023"/>
            <a:ext cx="11814628" cy="1853522"/>
          </a:xfrm>
          <a:prstGeom prst="rect">
            <a:avLst/>
          </a:prstGeom>
          <a:solidFill>
            <a:schemeClr val="accent4">
              <a:lumMod val="40000"/>
              <a:lumOff val="6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60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It’s time to </a:t>
            </a:r>
            <a:r>
              <a:rPr lang="en-AU" sz="6000" dirty="0">
                <a:solidFill>
                  <a:prstClr val="black"/>
                </a:solidFill>
                <a:latin typeface="Amasis MT Pro Black" panose="02040A04050005020304" pitchFamily="18" charset="0"/>
              </a:rPr>
              <a:t>play attack!</a:t>
            </a:r>
            <a:endParaRPr kumimoji="0" lang="en-AU" sz="60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endParaRPr>
          </a:p>
        </p:txBody>
      </p:sp>
    </p:spTree>
    <p:extLst>
      <p:ext uri="{BB962C8B-B14F-4D97-AF65-F5344CB8AC3E}">
        <p14:creationId xmlns:p14="http://schemas.microsoft.com/office/powerpoint/2010/main" val="686779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par>
                                <p:cTn id="10" presetID="53" presetClass="entr" presetSubtype="16" fill="hold" grpId="0" nodeType="withEffect">
                                  <p:stCondLst>
                                    <p:cond delay="150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000" fill="hold"/>
                                        <p:tgtEl>
                                          <p:spTgt spid="16"/>
                                        </p:tgtEl>
                                        <p:attrNameLst>
                                          <p:attrName>ppt_w</p:attrName>
                                        </p:attrNameLst>
                                      </p:cBhvr>
                                      <p:tavLst>
                                        <p:tav tm="0">
                                          <p:val>
                                            <p:fltVal val="0"/>
                                          </p:val>
                                        </p:tav>
                                        <p:tav tm="100000">
                                          <p:val>
                                            <p:strVal val="#ppt_w"/>
                                          </p:val>
                                        </p:tav>
                                      </p:tavLst>
                                    </p:anim>
                                    <p:anim calcmode="lin" valueType="num">
                                      <p:cBhvr>
                                        <p:cTn id="13" dur="1000" fill="hold"/>
                                        <p:tgtEl>
                                          <p:spTgt spid="16"/>
                                        </p:tgtEl>
                                        <p:attrNameLst>
                                          <p:attrName>ppt_h</p:attrName>
                                        </p:attrNameLst>
                                      </p:cBhvr>
                                      <p:tavLst>
                                        <p:tav tm="0">
                                          <p:val>
                                            <p:fltVal val="0"/>
                                          </p:val>
                                        </p:tav>
                                        <p:tav tm="100000">
                                          <p:val>
                                            <p:strVal val="#ppt_h"/>
                                          </p:val>
                                        </p:tav>
                                      </p:tavLst>
                                    </p:anim>
                                    <p:animEffect transition="in" filter="fade">
                                      <p:cBhvr>
                                        <p:cTn id="14" dur="1000"/>
                                        <p:tgtEl>
                                          <p:spTgt spid="16"/>
                                        </p:tgtEl>
                                      </p:cBhvr>
                                    </p:animEffect>
                                  </p:childTnLst>
                                </p:cTn>
                              </p:par>
                              <p:par>
                                <p:cTn id="15" presetID="53" presetClass="entr" presetSubtype="16" fill="hold" grpId="0" nodeType="withEffect">
                                  <p:stCondLst>
                                    <p:cond delay="3000"/>
                                  </p:stCondLst>
                                  <p:childTnLst>
                                    <p:set>
                                      <p:cBhvr>
                                        <p:cTn id="16" dur="1" fill="hold">
                                          <p:stCondLst>
                                            <p:cond delay="0"/>
                                          </p:stCondLst>
                                        </p:cTn>
                                        <p:tgtEl>
                                          <p:spTgt spid="17"/>
                                        </p:tgtEl>
                                        <p:attrNameLst>
                                          <p:attrName>style.visibility</p:attrName>
                                        </p:attrNameLst>
                                      </p:cBhvr>
                                      <p:to>
                                        <p:strVal val="visible"/>
                                      </p:to>
                                    </p:set>
                                    <p:anim calcmode="lin" valueType="num">
                                      <p:cBhvr>
                                        <p:cTn id="17" dur="1000" fill="hold"/>
                                        <p:tgtEl>
                                          <p:spTgt spid="17"/>
                                        </p:tgtEl>
                                        <p:attrNameLst>
                                          <p:attrName>ppt_w</p:attrName>
                                        </p:attrNameLst>
                                      </p:cBhvr>
                                      <p:tavLst>
                                        <p:tav tm="0">
                                          <p:val>
                                            <p:fltVal val="0"/>
                                          </p:val>
                                        </p:tav>
                                        <p:tav tm="100000">
                                          <p:val>
                                            <p:strVal val="#ppt_w"/>
                                          </p:val>
                                        </p:tav>
                                      </p:tavLst>
                                    </p:anim>
                                    <p:anim calcmode="lin" valueType="num">
                                      <p:cBhvr>
                                        <p:cTn id="18" dur="1000" fill="hold"/>
                                        <p:tgtEl>
                                          <p:spTgt spid="17"/>
                                        </p:tgtEl>
                                        <p:attrNameLst>
                                          <p:attrName>ppt_h</p:attrName>
                                        </p:attrNameLst>
                                      </p:cBhvr>
                                      <p:tavLst>
                                        <p:tav tm="0">
                                          <p:val>
                                            <p:fltVal val="0"/>
                                          </p:val>
                                        </p:tav>
                                        <p:tav tm="100000">
                                          <p:val>
                                            <p:strVal val="#ppt_h"/>
                                          </p:val>
                                        </p:tav>
                                      </p:tavLst>
                                    </p:anim>
                                    <p:animEffect transition="in" filter="fade">
                                      <p:cBhvr>
                                        <p:cTn id="19" dur="1000"/>
                                        <p:tgtEl>
                                          <p:spTgt spid="17"/>
                                        </p:tgtEl>
                                      </p:cBhvr>
                                    </p:animEffect>
                                  </p:childTnLst>
                                </p:cTn>
                              </p:par>
                              <p:par>
                                <p:cTn id="20" presetID="31" presetClass="entr" presetSubtype="0" fill="hold" grpId="0" nodeType="withEffect">
                                  <p:stCondLst>
                                    <p:cond delay="4500"/>
                                  </p:stCondLst>
                                  <p:childTnLst>
                                    <p:set>
                                      <p:cBhvr>
                                        <p:cTn id="21" dur="1" fill="hold">
                                          <p:stCondLst>
                                            <p:cond delay="0"/>
                                          </p:stCondLst>
                                        </p:cTn>
                                        <p:tgtEl>
                                          <p:spTgt spid="19"/>
                                        </p:tgtEl>
                                        <p:attrNameLst>
                                          <p:attrName>style.visibility</p:attrName>
                                        </p:attrNameLst>
                                      </p:cBhvr>
                                      <p:to>
                                        <p:strVal val="visible"/>
                                      </p:to>
                                    </p:set>
                                    <p:anim calcmode="lin" valueType="num">
                                      <p:cBhvr>
                                        <p:cTn id="22" dur="1000" fill="hold"/>
                                        <p:tgtEl>
                                          <p:spTgt spid="19"/>
                                        </p:tgtEl>
                                        <p:attrNameLst>
                                          <p:attrName>ppt_w</p:attrName>
                                        </p:attrNameLst>
                                      </p:cBhvr>
                                      <p:tavLst>
                                        <p:tav tm="0">
                                          <p:val>
                                            <p:fltVal val="0"/>
                                          </p:val>
                                        </p:tav>
                                        <p:tav tm="100000">
                                          <p:val>
                                            <p:strVal val="#ppt_w"/>
                                          </p:val>
                                        </p:tav>
                                      </p:tavLst>
                                    </p:anim>
                                    <p:anim calcmode="lin" valueType="num">
                                      <p:cBhvr>
                                        <p:cTn id="23" dur="1000" fill="hold"/>
                                        <p:tgtEl>
                                          <p:spTgt spid="19"/>
                                        </p:tgtEl>
                                        <p:attrNameLst>
                                          <p:attrName>ppt_h</p:attrName>
                                        </p:attrNameLst>
                                      </p:cBhvr>
                                      <p:tavLst>
                                        <p:tav tm="0">
                                          <p:val>
                                            <p:fltVal val="0"/>
                                          </p:val>
                                        </p:tav>
                                        <p:tav tm="100000">
                                          <p:val>
                                            <p:strVal val="#ppt_h"/>
                                          </p:val>
                                        </p:tav>
                                      </p:tavLst>
                                    </p:anim>
                                    <p:anim calcmode="lin" valueType="num">
                                      <p:cBhvr>
                                        <p:cTn id="24" dur="1000" fill="hold"/>
                                        <p:tgtEl>
                                          <p:spTgt spid="19"/>
                                        </p:tgtEl>
                                        <p:attrNameLst>
                                          <p:attrName>style.rotation</p:attrName>
                                        </p:attrNameLst>
                                      </p:cBhvr>
                                      <p:tavLst>
                                        <p:tav tm="0">
                                          <p:val>
                                            <p:fltVal val="90"/>
                                          </p:val>
                                        </p:tav>
                                        <p:tav tm="100000">
                                          <p:val>
                                            <p:fltVal val="0"/>
                                          </p:val>
                                        </p:tav>
                                      </p:tavLst>
                                    </p:anim>
                                    <p:animEffect transition="in" filter="fade">
                                      <p:cBhvr>
                                        <p:cTn id="25"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9" grpId="0" animBg="1"/>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624967"/>
            <a:ext cx="11814628" cy="940078"/>
          </a:xfrm>
          <a:solidFill>
            <a:srgbClr val="DEF4A9">
              <a:alpha val="75000"/>
            </a:srgbClr>
          </a:solidFill>
        </p:spPr>
        <p:txBody>
          <a:bodyPr>
            <a:normAutofit/>
          </a:bodyPr>
          <a:lstStyle/>
          <a:p>
            <a:pPr algn="ctr"/>
            <a:r>
              <a:rPr lang="en-AU" sz="6000" dirty="0">
                <a:latin typeface="Amasis MT Pro Black" panose="02040A04050005020304" pitchFamily="18" charset="0"/>
              </a:rPr>
              <a:t>GAME RULES</a:t>
            </a:r>
          </a:p>
        </p:txBody>
      </p:sp>
      <p:sp>
        <p:nvSpPr>
          <p:cNvPr id="16" name="Title 2">
            <a:extLst>
              <a:ext uri="{FF2B5EF4-FFF2-40B4-BE49-F238E27FC236}">
                <a16:creationId xmlns:a16="http://schemas.microsoft.com/office/drawing/2014/main" id="{D74500D7-FF50-4080-9BF4-BF5C3952D114}"/>
              </a:ext>
            </a:extLst>
          </p:cNvPr>
          <p:cNvSpPr txBox="1">
            <a:spLocks/>
          </p:cNvSpPr>
          <p:nvPr/>
        </p:nvSpPr>
        <p:spPr>
          <a:xfrm>
            <a:off x="188686" y="1621741"/>
            <a:ext cx="11814628" cy="1106945"/>
          </a:xfrm>
          <a:prstGeom prst="rect">
            <a:avLst/>
          </a:prstGeom>
          <a:solidFill>
            <a:srgbClr val="F2C2B8">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1. Only the</a:t>
            </a:r>
            <a:r>
              <a:rPr kumimoji="0" lang="en-AU" sz="3500" b="0" i="0" u="none" strike="noStrike" kern="1200" cap="none" spc="0" normalizeH="0" noProof="0" dirty="0">
                <a:ln>
                  <a:noFill/>
                </a:ln>
                <a:solidFill>
                  <a:prstClr val="black"/>
                </a:solidFill>
                <a:effectLst/>
                <a:uLnTx/>
                <a:uFillTx/>
                <a:latin typeface="Amasis MT Pro Black" panose="02040A04050005020304" pitchFamily="18" charset="0"/>
                <a:ea typeface="+mj-ea"/>
                <a:cs typeface="+mj-cs"/>
              </a:rPr>
              <a:t> selected person on the team can answer the question (no help!)</a:t>
            </a:r>
            <a:endPar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endParaRPr>
          </a:p>
        </p:txBody>
      </p:sp>
      <p:sp>
        <p:nvSpPr>
          <p:cNvPr id="17" name="Title 2">
            <a:extLst>
              <a:ext uri="{FF2B5EF4-FFF2-40B4-BE49-F238E27FC236}">
                <a16:creationId xmlns:a16="http://schemas.microsoft.com/office/drawing/2014/main" id="{6DDDFD7A-0C30-4545-9885-EC05E0DFC81C}"/>
              </a:ext>
            </a:extLst>
          </p:cNvPr>
          <p:cNvSpPr txBox="1">
            <a:spLocks/>
          </p:cNvSpPr>
          <p:nvPr/>
        </p:nvSpPr>
        <p:spPr>
          <a:xfrm>
            <a:off x="167506" y="2875527"/>
            <a:ext cx="11814628" cy="1106945"/>
          </a:xfrm>
          <a:prstGeom prst="rect">
            <a:avLst/>
          </a:prstGeom>
          <a:solidFill>
            <a:srgbClr val="B7F5E3">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rPr>
              <a:t>2. If you get the answer right you get to attack</a:t>
            </a:r>
            <a:r>
              <a:rPr lang="en-AU" sz="3500" dirty="0">
                <a:solidFill>
                  <a:prstClr val="black"/>
                </a:solidFill>
                <a:latin typeface="Amasis MT Pro Black" panose="02040A04050005020304" pitchFamily="18" charset="0"/>
              </a:rPr>
              <a:t>! Get it wrong, another team gets a go.</a:t>
            </a:r>
            <a:endPar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endParaRPr>
          </a:p>
        </p:txBody>
      </p:sp>
      <p:sp>
        <p:nvSpPr>
          <p:cNvPr id="19" name="Title 2">
            <a:extLst>
              <a:ext uri="{FF2B5EF4-FFF2-40B4-BE49-F238E27FC236}">
                <a16:creationId xmlns:a16="http://schemas.microsoft.com/office/drawing/2014/main" id="{C5BDC05E-F932-4257-BA1D-AAB2B61AB506}"/>
              </a:ext>
            </a:extLst>
          </p:cNvPr>
          <p:cNvSpPr txBox="1">
            <a:spLocks/>
          </p:cNvSpPr>
          <p:nvPr/>
        </p:nvSpPr>
        <p:spPr>
          <a:xfrm>
            <a:off x="188686" y="4129313"/>
            <a:ext cx="11814628" cy="1106945"/>
          </a:xfrm>
          <a:prstGeom prst="rect">
            <a:avLst/>
          </a:prstGeom>
          <a:solidFill>
            <a:schemeClr val="accent4">
              <a:lumMod val="40000"/>
              <a:lumOff val="6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rPr>
              <a:t>3. Once you’ve been attacked</a:t>
            </a:r>
            <a:r>
              <a:rPr kumimoji="0" lang="en-AU" sz="3500" b="0" i="0" u="none" strike="noStrike" kern="1200" cap="none" spc="0" normalizeH="0" noProof="0" dirty="0">
                <a:ln>
                  <a:noFill/>
                </a:ln>
                <a:solidFill>
                  <a:prstClr val="black"/>
                </a:solidFill>
                <a:effectLst/>
                <a:uLnTx/>
                <a:uFillTx/>
                <a:latin typeface="Amasis MT Pro Black" panose="02040A04050005020304" pitchFamily="18" charset="0"/>
              </a:rPr>
              <a:t> 5 times, that team can’t win (but you can still attack others).</a:t>
            </a:r>
            <a:endPar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endParaRPr>
          </a:p>
        </p:txBody>
      </p:sp>
      <p:sp>
        <p:nvSpPr>
          <p:cNvPr id="12" name="Title 2">
            <a:extLst>
              <a:ext uri="{FF2B5EF4-FFF2-40B4-BE49-F238E27FC236}">
                <a16:creationId xmlns:a16="http://schemas.microsoft.com/office/drawing/2014/main" id="{62D09E7A-FD0E-46B3-811D-D0181BBA5C64}"/>
              </a:ext>
            </a:extLst>
          </p:cNvPr>
          <p:cNvSpPr txBox="1">
            <a:spLocks/>
          </p:cNvSpPr>
          <p:nvPr/>
        </p:nvSpPr>
        <p:spPr>
          <a:xfrm>
            <a:off x="188686" y="5383099"/>
            <a:ext cx="11814628" cy="1106945"/>
          </a:xfrm>
          <a:prstGeom prst="rect">
            <a:avLst/>
          </a:prstGeom>
          <a:solidFill>
            <a:schemeClr val="accent2">
              <a:lumMod val="60000"/>
              <a:lumOff val="4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rPr>
              <a:t>4. Last team standing wins!</a:t>
            </a:r>
          </a:p>
        </p:txBody>
      </p:sp>
    </p:spTree>
    <p:extLst>
      <p:ext uri="{BB962C8B-B14F-4D97-AF65-F5344CB8AC3E}">
        <p14:creationId xmlns:p14="http://schemas.microsoft.com/office/powerpoint/2010/main" val="3258719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par>
                                <p:cTn id="10" presetID="53" presetClass="entr" presetSubtype="16" fill="hold" grpId="0" nodeType="withEffect">
                                  <p:stCondLst>
                                    <p:cond delay="150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000" fill="hold"/>
                                        <p:tgtEl>
                                          <p:spTgt spid="16"/>
                                        </p:tgtEl>
                                        <p:attrNameLst>
                                          <p:attrName>ppt_w</p:attrName>
                                        </p:attrNameLst>
                                      </p:cBhvr>
                                      <p:tavLst>
                                        <p:tav tm="0">
                                          <p:val>
                                            <p:fltVal val="0"/>
                                          </p:val>
                                        </p:tav>
                                        <p:tav tm="100000">
                                          <p:val>
                                            <p:strVal val="#ppt_w"/>
                                          </p:val>
                                        </p:tav>
                                      </p:tavLst>
                                    </p:anim>
                                    <p:anim calcmode="lin" valueType="num">
                                      <p:cBhvr>
                                        <p:cTn id="13" dur="1000" fill="hold"/>
                                        <p:tgtEl>
                                          <p:spTgt spid="16"/>
                                        </p:tgtEl>
                                        <p:attrNameLst>
                                          <p:attrName>ppt_h</p:attrName>
                                        </p:attrNameLst>
                                      </p:cBhvr>
                                      <p:tavLst>
                                        <p:tav tm="0">
                                          <p:val>
                                            <p:fltVal val="0"/>
                                          </p:val>
                                        </p:tav>
                                        <p:tav tm="100000">
                                          <p:val>
                                            <p:strVal val="#ppt_h"/>
                                          </p:val>
                                        </p:tav>
                                      </p:tavLst>
                                    </p:anim>
                                    <p:animEffect transition="in" filter="fade">
                                      <p:cBhvr>
                                        <p:cTn id="14" dur="1000"/>
                                        <p:tgtEl>
                                          <p:spTgt spid="16"/>
                                        </p:tgtEl>
                                      </p:cBhvr>
                                    </p:animEffect>
                                  </p:childTnLst>
                                </p:cTn>
                              </p:par>
                              <p:par>
                                <p:cTn id="15" presetID="53" presetClass="entr" presetSubtype="16" fill="hold" grpId="0" nodeType="withEffect">
                                  <p:stCondLst>
                                    <p:cond delay="3000"/>
                                  </p:stCondLst>
                                  <p:childTnLst>
                                    <p:set>
                                      <p:cBhvr>
                                        <p:cTn id="16" dur="1" fill="hold">
                                          <p:stCondLst>
                                            <p:cond delay="0"/>
                                          </p:stCondLst>
                                        </p:cTn>
                                        <p:tgtEl>
                                          <p:spTgt spid="17"/>
                                        </p:tgtEl>
                                        <p:attrNameLst>
                                          <p:attrName>style.visibility</p:attrName>
                                        </p:attrNameLst>
                                      </p:cBhvr>
                                      <p:to>
                                        <p:strVal val="visible"/>
                                      </p:to>
                                    </p:set>
                                    <p:anim calcmode="lin" valueType="num">
                                      <p:cBhvr>
                                        <p:cTn id="17" dur="1000" fill="hold"/>
                                        <p:tgtEl>
                                          <p:spTgt spid="17"/>
                                        </p:tgtEl>
                                        <p:attrNameLst>
                                          <p:attrName>ppt_w</p:attrName>
                                        </p:attrNameLst>
                                      </p:cBhvr>
                                      <p:tavLst>
                                        <p:tav tm="0">
                                          <p:val>
                                            <p:fltVal val="0"/>
                                          </p:val>
                                        </p:tav>
                                        <p:tav tm="100000">
                                          <p:val>
                                            <p:strVal val="#ppt_w"/>
                                          </p:val>
                                        </p:tav>
                                      </p:tavLst>
                                    </p:anim>
                                    <p:anim calcmode="lin" valueType="num">
                                      <p:cBhvr>
                                        <p:cTn id="18" dur="1000" fill="hold"/>
                                        <p:tgtEl>
                                          <p:spTgt spid="17"/>
                                        </p:tgtEl>
                                        <p:attrNameLst>
                                          <p:attrName>ppt_h</p:attrName>
                                        </p:attrNameLst>
                                      </p:cBhvr>
                                      <p:tavLst>
                                        <p:tav tm="0">
                                          <p:val>
                                            <p:fltVal val="0"/>
                                          </p:val>
                                        </p:tav>
                                        <p:tav tm="100000">
                                          <p:val>
                                            <p:strVal val="#ppt_h"/>
                                          </p:val>
                                        </p:tav>
                                      </p:tavLst>
                                    </p:anim>
                                    <p:animEffect transition="in" filter="fade">
                                      <p:cBhvr>
                                        <p:cTn id="19" dur="1000"/>
                                        <p:tgtEl>
                                          <p:spTgt spid="17"/>
                                        </p:tgtEl>
                                      </p:cBhvr>
                                    </p:animEffect>
                                  </p:childTnLst>
                                </p:cTn>
                              </p:par>
                              <p:par>
                                <p:cTn id="20" presetID="31" presetClass="entr" presetSubtype="0" fill="hold" grpId="0" nodeType="withEffect">
                                  <p:stCondLst>
                                    <p:cond delay="4500"/>
                                  </p:stCondLst>
                                  <p:childTnLst>
                                    <p:set>
                                      <p:cBhvr>
                                        <p:cTn id="21" dur="1" fill="hold">
                                          <p:stCondLst>
                                            <p:cond delay="0"/>
                                          </p:stCondLst>
                                        </p:cTn>
                                        <p:tgtEl>
                                          <p:spTgt spid="19"/>
                                        </p:tgtEl>
                                        <p:attrNameLst>
                                          <p:attrName>style.visibility</p:attrName>
                                        </p:attrNameLst>
                                      </p:cBhvr>
                                      <p:to>
                                        <p:strVal val="visible"/>
                                      </p:to>
                                    </p:set>
                                    <p:anim calcmode="lin" valueType="num">
                                      <p:cBhvr>
                                        <p:cTn id="22" dur="1000" fill="hold"/>
                                        <p:tgtEl>
                                          <p:spTgt spid="19"/>
                                        </p:tgtEl>
                                        <p:attrNameLst>
                                          <p:attrName>ppt_w</p:attrName>
                                        </p:attrNameLst>
                                      </p:cBhvr>
                                      <p:tavLst>
                                        <p:tav tm="0">
                                          <p:val>
                                            <p:fltVal val="0"/>
                                          </p:val>
                                        </p:tav>
                                        <p:tav tm="100000">
                                          <p:val>
                                            <p:strVal val="#ppt_w"/>
                                          </p:val>
                                        </p:tav>
                                      </p:tavLst>
                                    </p:anim>
                                    <p:anim calcmode="lin" valueType="num">
                                      <p:cBhvr>
                                        <p:cTn id="23" dur="1000" fill="hold"/>
                                        <p:tgtEl>
                                          <p:spTgt spid="19"/>
                                        </p:tgtEl>
                                        <p:attrNameLst>
                                          <p:attrName>ppt_h</p:attrName>
                                        </p:attrNameLst>
                                      </p:cBhvr>
                                      <p:tavLst>
                                        <p:tav tm="0">
                                          <p:val>
                                            <p:fltVal val="0"/>
                                          </p:val>
                                        </p:tav>
                                        <p:tav tm="100000">
                                          <p:val>
                                            <p:strVal val="#ppt_h"/>
                                          </p:val>
                                        </p:tav>
                                      </p:tavLst>
                                    </p:anim>
                                    <p:anim calcmode="lin" valueType="num">
                                      <p:cBhvr>
                                        <p:cTn id="24" dur="1000" fill="hold"/>
                                        <p:tgtEl>
                                          <p:spTgt spid="19"/>
                                        </p:tgtEl>
                                        <p:attrNameLst>
                                          <p:attrName>style.rotation</p:attrName>
                                        </p:attrNameLst>
                                      </p:cBhvr>
                                      <p:tavLst>
                                        <p:tav tm="0">
                                          <p:val>
                                            <p:fltVal val="90"/>
                                          </p:val>
                                        </p:tav>
                                        <p:tav tm="100000">
                                          <p:val>
                                            <p:fltVal val="0"/>
                                          </p:val>
                                        </p:tav>
                                      </p:tavLst>
                                    </p:anim>
                                    <p:animEffect transition="in" filter="fade">
                                      <p:cBhvr>
                                        <p:cTn id="25" dur="1000"/>
                                        <p:tgtEl>
                                          <p:spTgt spid="19"/>
                                        </p:tgtEl>
                                      </p:cBhvr>
                                    </p:animEffect>
                                  </p:childTnLst>
                                </p:cTn>
                              </p:par>
                              <p:par>
                                <p:cTn id="26" presetID="31" presetClass="entr" presetSubtype="0" fill="hold" grpId="0" nodeType="withEffect">
                                  <p:stCondLst>
                                    <p:cond delay="4500"/>
                                  </p:stCondLst>
                                  <p:childTnLst>
                                    <p:set>
                                      <p:cBhvr>
                                        <p:cTn id="27" dur="1" fill="hold">
                                          <p:stCondLst>
                                            <p:cond delay="0"/>
                                          </p:stCondLst>
                                        </p:cTn>
                                        <p:tgtEl>
                                          <p:spTgt spid="12"/>
                                        </p:tgtEl>
                                        <p:attrNameLst>
                                          <p:attrName>style.visibility</p:attrName>
                                        </p:attrNameLst>
                                      </p:cBhvr>
                                      <p:to>
                                        <p:strVal val="visible"/>
                                      </p:to>
                                    </p:set>
                                    <p:anim calcmode="lin" valueType="num">
                                      <p:cBhvr>
                                        <p:cTn id="28" dur="1000" fill="hold"/>
                                        <p:tgtEl>
                                          <p:spTgt spid="12"/>
                                        </p:tgtEl>
                                        <p:attrNameLst>
                                          <p:attrName>ppt_w</p:attrName>
                                        </p:attrNameLst>
                                      </p:cBhvr>
                                      <p:tavLst>
                                        <p:tav tm="0">
                                          <p:val>
                                            <p:fltVal val="0"/>
                                          </p:val>
                                        </p:tav>
                                        <p:tav tm="100000">
                                          <p:val>
                                            <p:strVal val="#ppt_w"/>
                                          </p:val>
                                        </p:tav>
                                      </p:tavLst>
                                    </p:anim>
                                    <p:anim calcmode="lin" valueType="num">
                                      <p:cBhvr>
                                        <p:cTn id="29" dur="1000" fill="hold"/>
                                        <p:tgtEl>
                                          <p:spTgt spid="12"/>
                                        </p:tgtEl>
                                        <p:attrNameLst>
                                          <p:attrName>ppt_h</p:attrName>
                                        </p:attrNameLst>
                                      </p:cBhvr>
                                      <p:tavLst>
                                        <p:tav tm="0">
                                          <p:val>
                                            <p:fltVal val="0"/>
                                          </p:val>
                                        </p:tav>
                                        <p:tav tm="100000">
                                          <p:val>
                                            <p:strVal val="#ppt_h"/>
                                          </p:val>
                                        </p:tav>
                                      </p:tavLst>
                                    </p:anim>
                                    <p:anim calcmode="lin" valueType="num">
                                      <p:cBhvr>
                                        <p:cTn id="30" dur="1000" fill="hold"/>
                                        <p:tgtEl>
                                          <p:spTgt spid="12"/>
                                        </p:tgtEl>
                                        <p:attrNameLst>
                                          <p:attrName>style.rotation</p:attrName>
                                        </p:attrNameLst>
                                      </p:cBhvr>
                                      <p:tavLst>
                                        <p:tav tm="0">
                                          <p:val>
                                            <p:fltVal val="90"/>
                                          </p:val>
                                        </p:tav>
                                        <p:tav tm="100000">
                                          <p:val>
                                            <p:fltVal val="0"/>
                                          </p:val>
                                        </p:tav>
                                      </p:tavLst>
                                    </p:anim>
                                    <p:animEffect transition="in" filter="fade">
                                      <p:cBhvr>
                                        <p:cTn id="31"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9" grpId="0" animBg="1"/>
      <p:bldP spid="12" grpId="0" animBg="1"/>
    </p:bld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674302"/>
            <a:ext cx="11814628" cy="823912"/>
          </a:xfrm>
          <a:solidFill>
            <a:srgbClr val="DEF4A9">
              <a:alpha val="75000"/>
            </a:srgbClr>
          </a:solidFill>
        </p:spPr>
        <p:txBody>
          <a:bodyPr>
            <a:normAutofit/>
          </a:bodyPr>
          <a:lstStyle/>
          <a:p>
            <a:pPr algn="ctr"/>
            <a:r>
              <a:rPr lang="en-AU" dirty="0">
                <a:latin typeface="Amasis MT Pro Black" panose="02040A04050005020304" pitchFamily="18" charset="0"/>
              </a:rPr>
              <a:t>Put your books away</a:t>
            </a:r>
          </a:p>
        </p:txBody>
      </p:sp>
      <p:sp>
        <p:nvSpPr>
          <p:cNvPr id="16" name="Title 2">
            <a:extLst>
              <a:ext uri="{FF2B5EF4-FFF2-40B4-BE49-F238E27FC236}">
                <a16:creationId xmlns:a16="http://schemas.microsoft.com/office/drawing/2014/main" id="{D74500D7-FF50-4080-9BF4-BF5C3952D114}"/>
              </a:ext>
            </a:extLst>
          </p:cNvPr>
          <p:cNvSpPr txBox="1">
            <a:spLocks/>
          </p:cNvSpPr>
          <p:nvPr/>
        </p:nvSpPr>
        <p:spPr>
          <a:xfrm>
            <a:off x="188686" y="1645613"/>
            <a:ext cx="11814628" cy="823912"/>
          </a:xfrm>
          <a:prstGeom prst="rect">
            <a:avLst/>
          </a:prstGeom>
          <a:solidFill>
            <a:srgbClr val="F2C2B8">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dirty="0">
                <a:latin typeface="Amasis MT Pro Black" panose="02040A04050005020304" pitchFamily="18" charset="0"/>
              </a:rPr>
              <a:t>Collect a whiteboard, marker &amp; cloth</a:t>
            </a:r>
          </a:p>
        </p:txBody>
      </p:sp>
      <p:sp>
        <p:nvSpPr>
          <p:cNvPr id="17" name="Title 2">
            <a:extLst>
              <a:ext uri="{FF2B5EF4-FFF2-40B4-BE49-F238E27FC236}">
                <a16:creationId xmlns:a16="http://schemas.microsoft.com/office/drawing/2014/main" id="{6DDDFD7A-0C30-4545-9885-EC05E0DFC81C}"/>
              </a:ext>
            </a:extLst>
          </p:cNvPr>
          <p:cNvSpPr txBox="1">
            <a:spLocks/>
          </p:cNvSpPr>
          <p:nvPr/>
        </p:nvSpPr>
        <p:spPr>
          <a:xfrm>
            <a:off x="188686" y="2616924"/>
            <a:ext cx="11814628" cy="823912"/>
          </a:xfrm>
          <a:prstGeom prst="rect">
            <a:avLst/>
          </a:prstGeom>
          <a:solidFill>
            <a:srgbClr val="B7F5E3">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dirty="0">
                <a:latin typeface="Amasis MT Pro Black" panose="02040A04050005020304" pitchFamily="18" charset="0"/>
              </a:rPr>
              <a:t>Get your brain ready…</a:t>
            </a:r>
          </a:p>
        </p:txBody>
      </p:sp>
      <p:sp>
        <p:nvSpPr>
          <p:cNvPr id="19" name="Title 2">
            <a:extLst>
              <a:ext uri="{FF2B5EF4-FFF2-40B4-BE49-F238E27FC236}">
                <a16:creationId xmlns:a16="http://schemas.microsoft.com/office/drawing/2014/main" id="{C5BDC05E-F932-4257-BA1D-AAB2B61AB506}"/>
              </a:ext>
            </a:extLst>
          </p:cNvPr>
          <p:cNvSpPr txBox="1">
            <a:spLocks/>
          </p:cNvSpPr>
          <p:nvPr/>
        </p:nvSpPr>
        <p:spPr>
          <a:xfrm>
            <a:off x="188686" y="3588235"/>
            <a:ext cx="11814628" cy="1853522"/>
          </a:xfrm>
          <a:prstGeom prst="rect">
            <a:avLst/>
          </a:prstGeom>
          <a:solidFill>
            <a:schemeClr val="accent4">
              <a:lumMod val="40000"/>
              <a:lumOff val="6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6000" dirty="0">
                <a:latin typeface="Amasis MT Pro Black" panose="02040A04050005020304" pitchFamily="18" charset="0"/>
              </a:rPr>
              <a:t>It’s time to test your knowledge!</a:t>
            </a:r>
          </a:p>
        </p:txBody>
      </p:sp>
      <p:sp>
        <p:nvSpPr>
          <p:cNvPr id="12" name="Title 2">
            <a:extLst>
              <a:ext uri="{FF2B5EF4-FFF2-40B4-BE49-F238E27FC236}">
                <a16:creationId xmlns:a16="http://schemas.microsoft.com/office/drawing/2014/main" id="{B5B2DA2D-5076-42BF-BD68-6FBFC9C1DBA4}"/>
              </a:ext>
            </a:extLst>
          </p:cNvPr>
          <p:cNvSpPr txBox="1">
            <a:spLocks/>
          </p:cNvSpPr>
          <p:nvPr/>
        </p:nvSpPr>
        <p:spPr>
          <a:xfrm rot="1254085">
            <a:off x="188687" y="1759271"/>
            <a:ext cx="11814628" cy="3363131"/>
          </a:xfrm>
          <a:prstGeom prst="rect">
            <a:avLst/>
          </a:prstGeom>
          <a:solidFill>
            <a:srgbClr val="9999FF"/>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6000" dirty="0">
                <a:latin typeface="Amasis MT Pro Black" panose="02040A04050005020304" pitchFamily="18" charset="0"/>
              </a:rPr>
              <a:t>New Rule: </a:t>
            </a:r>
          </a:p>
          <a:p>
            <a:pPr algn="ctr"/>
            <a:r>
              <a:rPr lang="en-AU" sz="6000" dirty="0">
                <a:latin typeface="Amasis MT Pro Black" panose="02040A04050005020304" pitchFamily="18" charset="0"/>
              </a:rPr>
              <a:t>Each correct answer gets a point… top 3 most points get lollies!</a:t>
            </a:r>
          </a:p>
        </p:txBody>
      </p:sp>
    </p:spTree>
    <p:extLst>
      <p:ext uri="{BB962C8B-B14F-4D97-AF65-F5344CB8AC3E}">
        <p14:creationId xmlns:p14="http://schemas.microsoft.com/office/powerpoint/2010/main" val="1759345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par>
                                <p:cTn id="10" presetID="53" presetClass="entr" presetSubtype="16" fill="hold" grpId="0" nodeType="withEffect">
                                  <p:stCondLst>
                                    <p:cond delay="150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000" fill="hold"/>
                                        <p:tgtEl>
                                          <p:spTgt spid="16"/>
                                        </p:tgtEl>
                                        <p:attrNameLst>
                                          <p:attrName>ppt_w</p:attrName>
                                        </p:attrNameLst>
                                      </p:cBhvr>
                                      <p:tavLst>
                                        <p:tav tm="0">
                                          <p:val>
                                            <p:fltVal val="0"/>
                                          </p:val>
                                        </p:tav>
                                        <p:tav tm="100000">
                                          <p:val>
                                            <p:strVal val="#ppt_w"/>
                                          </p:val>
                                        </p:tav>
                                      </p:tavLst>
                                    </p:anim>
                                    <p:anim calcmode="lin" valueType="num">
                                      <p:cBhvr>
                                        <p:cTn id="13" dur="1000" fill="hold"/>
                                        <p:tgtEl>
                                          <p:spTgt spid="16"/>
                                        </p:tgtEl>
                                        <p:attrNameLst>
                                          <p:attrName>ppt_h</p:attrName>
                                        </p:attrNameLst>
                                      </p:cBhvr>
                                      <p:tavLst>
                                        <p:tav tm="0">
                                          <p:val>
                                            <p:fltVal val="0"/>
                                          </p:val>
                                        </p:tav>
                                        <p:tav tm="100000">
                                          <p:val>
                                            <p:strVal val="#ppt_h"/>
                                          </p:val>
                                        </p:tav>
                                      </p:tavLst>
                                    </p:anim>
                                    <p:animEffect transition="in" filter="fade">
                                      <p:cBhvr>
                                        <p:cTn id="14" dur="1000"/>
                                        <p:tgtEl>
                                          <p:spTgt spid="16"/>
                                        </p:tgtEl>
                                      </p:cBhvr>
                                    </p:animEffect>
                                  </p:childTnLst>
                                </p:cTn>
                              </p:par>
                              <p:par>
                                <p:cTn id="15" presetID="53" presetClass="entr" presetSubtype="16" fill="hold" grpId="0" nodeType="withEffect">
                                  <p:stCondLst>
                                    <p:cond delay="3000"/>
                                  </p:stCondLst>
                                  <p:childTnLst>
                                    <p:set>
                                      <p:cBhvr>
                                        <p:cTn id="16" dur="1" fill="hold">
                                          <p:stCondLst>
                                            <p:cond delay="0"/>
                                          </p:stCondLst>
                                        </p:cTn>
                                        <p:tgtEl>
                                          <p:spTgt spid="17"/>
                                        </p:tgtEl>
                                        <p:attrNameLst>
                                          <p:attrName>style.visibility</p:attrName>
                                        </p:attrNameLst>
                                      </p:cBhvr>
                                      <p:to>
                                        <p:strVal val="visible"/>
                                      </p:to>
                                    </p:set>
                                    <p:anim calcmode="lin" valueType="num">
                                      <p:cBhvr>
                                        <p:cTn id="17" dur="1000" fill="hold"/>
                                        <p:tgtEl>
                                          <p:spTgt spid="17"/>
                                        </p:tgtEl>
                                        <p:attrNameLst>
                                          <p:attrName>ppt_w</p:attrName>
                                        </p:attrNameLst>
                                      </p:cBhvr>
                                      <p:tavLst>
                                        <p:tav tm="0">
                                          <p:val>
                                            <p:fltVal val="0"/>
                                          </p:val>
                                        </p:tav>
                                        <p:tav tm="100000">
                                          <p:val>
                                            <p:strVal val="#ppt_w"/>
                                          </p:val>
                                        </p:tav>
                                      </p:tavLst>
                                    </p:anim>
                                    <p:anim calcmode="lin" valueType="num">
                                      <p:cBhvr>
                                        <p:cTn id="18" dur="1000" fill="hold"/>
                                        <p:tgtEl>
                                          <p:spTgt spid="17"/>
                                        </p:tgtEl>
                                        <p:attrNameLst>
                                          <p:attrName>ppt_h</p:attrName>
                                        </p:attrNameLst>
                                      </p:cBhvr>
                                      <p:tavLst>
                                        <p:tav tm="0">
                                          <p:val>
                                            <p:fltVal val="0"/>
                                          </p:val>
                                        </p:tav>
                                        <p:tav tm="100000">
                                          <p:val>
                                            <p:strVal val="#ppt_h"/>
                                          </p:val>
                                        </p:tav>
                                      </p:tavLst>
                                    </p:anim>
                                    <p:animEffect transition="in" filter="fade">
                                      <p:cBhvr>
                                        <p:cTn id="19" dur="1000"/>
                                        <p:tgtEl>
                                          <p:spTgt spid="17"/>
                                        </p:tgtEl>
                                      </p:cBhvr>
                                    </p:animEffect>
                                  </p:childTnLst>
                                </p:cTn>
                              </p:par>
                              <p:par>
                                <p:cTn id="20" presetID="31" presetClass="entr" presetSubtype="0" fill="hold" grpId="0" nodeType="withEffect">
                                  <p:stCondLst>
                                    <p:cond delay="4500"/>
                                  </p:stCondLst>
                                  <p:childTnLst>
                                    <p:set>
                                      <p:cBhvr>
                                        <p:cTn id="21" dur="1" fill="hold">
                                          <p:stCondLst>
                                            <p:cond delay="0"/>
                                          </p:stCondLst>
                                        </p:cTn>
                                        <p:tgtEl>
                                          <p:spTgt spid="19"/>
                                        </p:tgtEl>
                                        <p:attrNameLst>
                                          <p:attrName>style.visibility</p:attrName>
                                        </p:attrNameLst>
                                      </p:cBhvr>
                                      <p:to>
                                        <p:strVal val="visible"/>
                                      </p:to>
                                    </p:set>
                                    <p:anim calcmode="lin" valueType="num">
                                      <p:cBhvr>
                                        <p:cTn id="22" dur="1000" fill="hold"/>
                                        <p:tgtEl>
                                          <p:spTgt spid="19"/>
                                        </p:tgtEl>
                                        <p:attrNameLst>
                                          <p:attrName>ppt_w</p:attrName>
                                        </p:attrNameLst>
                                      </p:cBhvr>
                                      <p:tavLst>
                                        <p:tav tm="0">
                                          <p:val>
                                            <p:fltVal val="0"/>
                                          </p:val>
                                        </p:tav>
                                        <p:tav tm="100000">
                                          <p:val>
                                            <p:strVal val="#ppt_w"/>
                                          </p:val>
                                        </p:tav>
                                      </p:tavLst>
                                    </p:anim>
                                    <p:anim calcmode="lin" valueType="num">
                                      <p:cBhvr>
                                        <p:cTn id="23" dur="1000" fill="hold"/>
                                        <p:tgtEl>
                                          <p:spTgt spid="19"/>
                                        </p:tgtEl>
                                        <p:attrNameLst>
                                          <p:attrName>ppt_h</p:attrName>
                                        </p:attrNameLst>
                                      </p:cBhvr>
                                      <p:tavLst>
                                        <p:tav tm="0">
                                          <p:val>
                                            <p:fltVal val="0"/>
                                          </p:val>
                                        </p:tav>
                                        <p:tav tm="100000">
                                          <p:val>
                                            <p:strVal val="#ppt_h"/>
                                          </p:val>
                                        </p:tav>
                                      </p:tavLst>
                                    </p:anim>
                                    <p:anim calcmode="lin" valueType="num">
                                      <p:cBhvr>
                                        <p:cTn id="24" dur="1000" fill="hold"/>
                                        <p:tgtEl>
                                          <p:spTgt spid="19"/>
                                        </p:tgtEl>
                                        <p:attrNameLst>
                                          <p:attrName>style.rotation</p:attrName>
                                        </p:attrNameLst>
                                      </p:cBhvr>
                                      <p:tavLst>
                                        <p:tav tm="0">
                                          <p:val>
                                            <p:fltVal val="90"/>
                                          </p:val>
                                        </p:tav>
                                        <p:tav tm="100000">
                                          <p:val>
                                            <p:fltVal val="0"/>
                                          </p:val>
                                        </p:tav>
                                      </p:tavLst>
                                    </p:anim>
                                    <p:animEffect transition="in" filter="fade">
                                      <p:cBhvr>
                                        <p:cTn id="25" dur="1000"/>
                                        <p:tgtEl>
                                          <p:spTgt spid="19"/>
                                        </p:tgtEl>
                                      </p:cBhvr>
                                    </p:animEffect>
                                  </p:childTnLst>
                                </p:cTn>
                              </p:par>
                              <p:par>
                                <p:cTn id="26" presetID="45" presetClass="entr" presetSubtype="0" fill="hold" grpId="0" nodeType="withEffect">
                                  <p:stCondLst>
                                    <p:cond delay="600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2000"/>
                                        <p:tgtEl>
                                          <p:spTgt spid="12"/>
                                        </p:tgtEl>
                                      </p:cBhvr>
                                    </p:animEffect>
                                    <p:anim calcmode="lin" valueType="num">
                                      <p:cBhvr>
                                        <p:cTn id="29" dur="2000" fill="hold"/>
                                        <p:tgtEl>
                                          <p:spTgt spid="12"/>
                                        </p:tgtEl>
                                        <p:attrNameLst>
                                          <p:attrName>ppt_w</p:attrName>
                                        </p:attrNameLst>
                                      </p:cBhvr>
                                      <p:tavLst>
                                        <p:tav tm="0" fmla="#ppt_w*sin(2.5*pi*$)">
                                          <p:val>
                                            <p:fltVal val="0"/>
                                          </p:val>
                                        </p:tav>
                                        <p:tav tm="100000">
                                          <p:val>
                                            <p:fltVal val="1"/>
                                          </p:val>
                                        </p:tav>
                                      </p:tavLst>
                                    </p:anim>
                                    <p:anim calcmode="lin" valueType="num">
                                      <p:cBhvr>
                                        <p:cTn id="30" dur="2000" fill="hold"/>
                                        <p:tgtEl>
                                          <p:spTgt spid="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9"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Big Bang Theory</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322270"/>
          </a:xfrm>
          <a:solidFill>
            <a:schemeClr val="bg1">
              <a:alpha val="75000"/>
            </a:schemeClr>
          </a:solidFill>
        </p:spPr>
        <p:txBody>
          <a:bodyPr>
            <a:normAutofit/>
          </a:bodyPr>
          <a:lstStyle/>
          <a:p>
            <a:pPr marL="0" indent="0">
              <a:buNone/>
            </a:pPr>
            <a:r>
              <a:rPr lang="en-US" dirty="0">
                <a:latin typeface="Century Schoolbook" panose="02040604050505020304" pitchFamily="18" charset="0"/>
                <a:cs typeface="Cavolini" panose="03000502040302020204" pitchFamily="66" charset="0"/>
              </a:rPr>
              <a:t>The Big Bang Theory is a theory about:</a:t>
            </a:r>
          </a:p>
          <a:p>
            <a:pPr marL="0" indent="0">
              <a:buNone/>
            </a:pPr>
            <a:endParaRPr lang="en-US" dirty="0">
              <a:latin typeface="Century Schoolbook" panose="02040604050505020304" pitchFamily="18" charset="0"/>
              <a:cs typeface="Cavolini" panose="03000502040302020204" pitchFamily="66" charset="0"/>
            </a:endParaRPr>
          </a:p>
          <a:p>
            <a:pPr marL="514350" indent="-514350">
              <a:buAutoNum type="arabicPeriod"/>
            </a:pPr>
            <a:r>
              <a:rPr lang="en-US" dirty="0">
                <a:latin typeface="Century Schoolbook" panose="02040604050505020304" pitchFamily="18" charset="0"/>
                <a:cs typeface="Cavolini" panose="03000502040302020204" pitchFamily="66" charset="0"/>
              </a:rPr>
              <a:t>What the universe was like in the beginning</a:t>
            </a:r>
          </a:p>
          <a:p>
            <a:pPr marL="514350" indent="-514350">
              <a:buAutoNum type="arabicPeriod"/>
            </a:pPr>
            <a:endParaRPr lang="en-US" dirty="0">
              <a:latin typeface="Century Schoolbook" panose="02040604050505020304" pitchFamily="18" charset="0"/>
              <a:cs typeface="Cavolini" panose="03000502040302020204" pitchFamily="66" charset="0"/>
            </a:endParaRPr>
          </a:p>
          <a:p>
            <a:pPr marL="514350" indent="-514350">
              <a:buAutoNum type="arabicPeriod"/>
            </a:pPr>
            <a:r>
              <a:rPr lang="en-US" dirty="0">
                <a:latin typeface="Century Schoolbook" panose="02040604050505020304" pitchFamily="18" charset="0"/>
                <a:cs typeface="Cavolini" panose="03000502040302020204" pitchFamily="66" charset="0"/>
              </a:rPr>
              <a:t>What is happening in the universe now. </a:t>
            </a:r>
          </a:p>
        </p:txBody>
      </p:sp>
      <p:sp>
        <p:nvSpPr>
          <p:cNvPr id="9" name="Rectangle 8">
            <a:extLst>
              <a:ext uri="{FF2B5EF4-FFF2-40B4-BE49-F238E27FC236}">
                <a16:creationId xmlns:a16="http://schemas.microsoft.com/office/drawing/2014/main" id="{930EC7E6-998A-4C04-9699-270DD24AC278}"/>
              </a:ext>
            </a:extLst>
          </p:cNvPr>
          <p:cNvSpPr/>
          <p:nvPr/>
        </p:nvSpPr>
        <p:spPr>
          <a:xfrm>
            <a:off x="284522" y="1491175"/>
            <a:ext cx="5735278" cy="397396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Why the Big Bang might not have been the beginning of our Universe - BBC  Science Focus Magazine">
            <a:extLst>
              <a:ext uri="{FF2B5EF4-FFF2-40B4-BE49-F238E27FC236}">
                <a16:creationId xmlns:a16="http://schemas.microsoft.com/office/drawing/2014/main" id="{7AFB847D-7F64-4AE5-9F9A-83191E4AD1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5128" y="1594883"/>
            <a:ext cx="5502350" cy="3668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192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Big Bang</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498450" y="1334064"/>
            <a:ext cx="11195099" cy="5322270"/>
          </a:xfrm>
          <a:solidFill>
            <a:schemeClr val="bg1">
              <a:alpha val="75000"/>
            </a:schemeClr>
          </a:solidFill>
        </p:spPr>
        <p:txBody>
          <a:bodyPr>
            <a:normAutofit/>
          </a:bodyPr>
          <a:lstStyle/>
          <a:p>
            <a:pPr marL="0" indent="0">
              <a:buNone/>
            </a:pPr>
            <a:r>
              <a:rPr lang="en-US" dirty="0">
                <a:latin typeface="Century Schoolbook" panose="02040604050505020304" pitchFamily="18" charset="0"/>
                <a:cs typeface="Cavolini" panose="03000502040302020204" pitchFamily="66" charset="0"/>
              </a:rPr>
              <a:t>What we know:</a:t>
            </a:r>
          </a:p>
          <a:p>
            <a:pPr marL="514350" indent="-514350">
              <a:buAutoNum type="arabicPeriod"/>
            </a:pPr>
            <a:r>
              <a:rPr lang="en-US" dirty="0">
                <a:latin typeface="Century Schoolbook" panose="02040604050505020304" pitchFamily="18" charset="0"/>
                <a:cs typeface="Cavolini" panose="03000502040302020204" pitchFamily="66" charset="0"/>
              </a:rPr>
              <a:t>The universe is expanding</a:t>
            </a:r>
          </a:p>
          <a:p>
            <a:pPr marL="514350" indent="-514350">
              <a:buAutoNum type="arabicPeriod"/>
            </a:pPr>
            <a:endParaRPr lang="en-US" dirty="0">
              <a:latin typeface="Century Schoolbook" panose="02040604050505020304" pitchFamily="18" charset="0"/>
              <a:cs typeface="Cavolini" panose="03000502040302020204" pitchFamily="66" charset="0"/>
            </a:endParaRPr>
          </a:p>
          <a:p>
            <a:pPr marL="514350" indent="-514350">
              <a:buAutoNum type="arabicPeriod"/>
            </a:pPr>
            <a:r>
              <a:rPr lang="en-US" dirty="0">
                <a:latin typeface="Century Schoolbook" panose="02040604050505020304" pitchFamily="18" charset="0"/>
                <a:cs typeface="Cavolini" panose="03000502040302020204" pitchFamily="66" charset="0"/>
              </a:rPr>
              <a:t>The universe started out small, hot and dense</a:t>
            </a:r>
          </a:p>
          <a:p>
            <a:pPr marL="514350" indent="-514350">
              <a:buAutoNum type="arabicPeriod"/>
            </a:pPr>
            <a:endParaRPr lang="en-US" dirty="0">
              <a:latin typeface="Century Schoolbook" panose="02040604050505020304" pitchFamily="18" charset="0"/>
              <a:cs typeface="Cavolini" panose="03000502040302020204" pitchFamily="66" charset="0"/>
            </a:endParaRPr>
          </a:p>
          <a:p>
            <a:pPr marL="514350" indent="-514350">
              <a:buAutoNum type="arabicPeriod"/>
            </a:pPr>
            <a:r>
              <a:rPr lang="en-US" dirty="0">
                <a:latin typeface="Century Schoolbook" panose="02040604050505020304" pitchFamily="18" charset="0"/>
                <a:cs typeface="Cavolini" panose="03000502040302020204" pitchFamily="66" charset="0"/>
              </a:rPr>
              <a:t>The universe is cooling down as it expands</a:t>
            </a:r>
          </a:p>
          <a:p>
            <a:pPr marL="514350" indent="-514350">
              <a:buAutoNum type="arabicPeriod"/>
            </a:pPr>
            <a:endParaRPr lang="en-US" dirty="0">
              <a:latin typeface="Century Schoolbook" panose="02040604050505020304" pitchFamily="18" charset="0"/>
              <a:cs typeface="Cavolini" panose="03000502040302020204" pitchFamily="66" charset="0"/>
            </a:endParaRPr>
          </a:p>
          <a:p>
            <a:pPr marL="514350" indent="-514350">
              <a:buAutoNum type="arabicPeriod"/>
            </a:pPr>
            <a:r>
              <a:rPr lang="en-US" dirty="0">
                <a:latin typeface="Century Schoolbook" panose="02040604050505020304" pitchFamily="18" charset="0"/>
                <a:cs typeface="Cavolini" panose="03000502040302020204" pitchFamily="66" charset="0"/>
              </a:rPr>
              <a:t>The big bang wasn’t a “bang” at all. There was no explosion, just an explosive expansion, triggered by an unknown event.</a:t>
            </a:r>
          </a:p>
        </p:txBody>
      </p:sp>
      <p:sp>
        <p:nvSpPr>
          <p:cNvPr id="9" name="Rectangle 8">
            <a:extLst>
              <a:ext uri="{FF2B5EF4-FFF2-40B4-BE49-F238E27FC236}">
                <a16:creationId xmlns:a16="http://schemas.microsoft.com/office/drawing/2014/main" id="{930EC7E6-998A-4C04-9699-270DD24AC278}"/>
              </a:ext>
            </a:extLst>
          </p:cNvPr>
          <p:cNvSpPr/>
          <p:nvPr/>
        </p:nvSpPr>
        <p:spPr>
          <a:xfrm>
            <a:off x="362492" y="1263398"/>
            <a:ext cx="11544985" cy="532227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132886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Big Bang</a:t>
            </a:r>
            <a:endParaRPr lang="en-AU" dirty="0">
              <a:latin typeface="Amasis MT Pro Black" panose="02040A04050005020304" pitchFamily="18" charset="0"/>
            </a:endParaRPr>
          </a:p>
        </p:txBody>
      </p:sp>
      <p:sp>
        <p:nvSpPr>
          <p:cNvPr id="8" name="Freeform 5">
            <a:extLst>
              <a:ext uri="{FF2B5EF4-FFF2-40B4-BE49-F238E27FC236}">
                <a16:creationId xmlns:a16="http://schemas.microsoft.com/office/drawing/2014/main" id="{3E1C9B94-7CEF-4054-ABD7-6EDE6B17A41E}"/>
              </a:ext>
            </a:extLst>
          </p:cNvPr>
          <p:cNvSpPr/>
          <p:nvPr/>
        </p:nvSpPr>
        <p:spPr>
          <a:xfrm>
            <a:off x="1748798" y="1506107"/>
            <a:ext cx="8472487" cy="4295775"/>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6000" dirty="0">
                <a:solidFill>
                  <a:schemeClr val="tx1"/>
                </a:solidFill>
                <a:latin typeface="Comic Sans MS" pitchFamily="66" charset="0"/>
              </a:rPr>
              <a:t>The Universe Today</a:t>
            </a:r>
          </a:p>
        </p:txBody>
      </p:sp>
      <p:grpSp>
        <p:nvGrpSpPr>
          <p:cNvPr id="10" name="Group 9">
            <a:extLst>
              <a:ext uri="{FF2B5EF4-FFF2-40B4-BE49-F238E27FC236}">
                <a16:creationId xmlns:a16="http://schemas.microsoft.com/office/drawing/2014/main" id="{6BA4FC74-7B1A-4AFE-A4D7-56BF6385760C}"/>
              </a:ext>
            </a:extLst>
          </p:cNvPr>
          <p:cNvGrpSpPr>
            <a:grpSpLocks/>
          </p:cNvGrpSpPr>
          <p:nvPr/>
        </p:nvGrpSpPr>
        <p:grpSpPr bwMode="auto">
          <a:xfrm>
            <a:off x="1959934" y="1610882"/>
            <a:ext cx="7983538" cy="4048125"/>
            <a:chOff x="-8045263" y="2400300"/>
            <a:chExt cx="7983708" cy="4048448"/>
          </a:xfrm>
        </p:grpSpPr>
        <p:sp>
          <p:nvSpPr>
            <p:cNvPr id="11" name="Freeform 6">
              <a:extLst>
                <a:ext uri="{FF2B5EF4-FFF2-40B4-BE49-F238E27FC236}">
                  <a16:creationId xmlns:a16="http://schemas.microsoft.com/office/drawing/2014/main" id="{EA8D70DF-BFD0-44A1-BEF1-60CE4757929F}"/>
                </a:ext>
              </a:extLst>
            </p:cNvPr>
            <p:cNvSpPr/>
            <p:nvPr/>
          </p:nvSpPr>
          <p:spPr>
            <a:xfrm>
              <a:off x="-8045263" y="2400300"/>
              <a:ext cx="7983708" cy="4048448"/>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12" name="TextBox 7">
              <a:extLst>
                <a:ext uri="{FF2B5EF4-FFF2-40B4-BE49-F238E27FC236}">
                  <a16:creationId xmlns:a16="http://schemas.microsoft.com/office/drawing/2014/main" id="{CC8BB56D-9457-488B-994D-DC3479A86D73}"/>
                </a:ext>
              </a:extLst>
            </p:cNvPr>
            <p:cNvSpPr txBox="1">
              <a:spLocks noChangeArrowheads="1"/>
            </p:cNvSpPr>
            <p:nvPr/>
          </p:nvSpPr>
          <p:spPr bwMode="auto">
            <a:xfrm>
              <a:off x="-7375324" y="3316361"/>
              <a:ext cx="6581916" cy="219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omic Sans MS" pitchFamily="66" charset="0"/>
                  <a:cs typeface="Arial" charset="0"/>
                </a:defRPr>
              </a:lvl1pPr>
              <a:lvl2pPr marL="742950" indent="-285750" eaLnBrk="0" hangingPunct="0">
                <a:defRPr>
                  <a:solidFill>
                    <a:schemeClr val="tx1"/>
                  </a:solidFill>
                  <a:latin typeface="Comic Sans MS" pitchFamily="66" charset="0"/>
                  <a:cs typeface="Arial" charset="0"/>
                </a:defRPr>
              </a:lvl2pPr>
              <a:lvl3pPr marL="1143000" indent="-228600" eaLnBrk="0" hangingPunct="0">
                <a:defRPr>
                  <a:solidFill>
                    <a:schemeClr val="tx1"/>
                  </a:solidFill>
                  <a:latin typeface="Comic Sans MS" pitchFamily="66" charset="0"/>
                  <a:cs typeface="Arial" charset="0"/>
                </a:defRPr>
              </a:lvl3pPr>
              <a:lvl4pPr marL="1600200" indent="-228600" eaLnBrk="0" hangingPunct="0">
                <a:defRPr>
                  <a:solidFill>
                    <a:schemeClr val="tx1"/>
                  </a:solidFill>
                  <a:latin typeface="Comic Sans MS" pitchFamily="66" charset="0"/>
                  <a:cs typeface="Arial" charset="0"/>
                </a:defRPr>
              </a:lvl4pPr>
              <a:lvl5pPr marL="2057400" indent="-228600" eaLnBrk="0" hangingPunct="0">
                <a:defRPr>
                  <a:solidFill>
                    <a:schemeClr val="tx1"/>
                  </a:solidFill>
                  <a:latin typeface="Comic Sans MS" pitchFamily="66" charset="0"/>
                  <a:cs typeface="Arial" charset="0"/>
                </a:defRPr>
              </a:lvl5pPr>
              <a:lvl6pPr marL="2514600" indent="-228600" eaLnBrk="0" fontAlgn="base" hangingPunct="0">
                <a:spcBef>
                  <a:spcPct val="0"/>
                </a:spcBef>
                <a:spcAft>
                  <a:spcPct val="0"/>
                </a:spcAft>
                <a:defRPr>
                  <a:solidFill>
                    <a:schemeClr val="tx1"/>
                  </a:solidFill>
                  <a:latin typeface="Comic Sans MS" pitchFamily="66" charset="0"/>
                  <a:cs typeface="Arial" charset="0"/>
                </a:defRPr>
              </a:lvl6pPr>
              <a:lvl7pPr marL="2971800" indent="-228600" eaLnBrk="0" fontAlgn="base" hangingPunct="0">
                <a:spcBef>
                  <a:spcPct val="0"/>
                </a:spcBef>
                <a:spcAft>
                  <a:spcPct val="0"/>
                </a:spcAft>
                <a:defRPr>
                  <a:solidFill>
                    <a:schemeClr val="tx1"/>
                  </a:solidFill>
                  <a:latin typeface="Comic Sans MS" pitchFamily="66" charset="0"/>
                  <a:cs typeface="Arial" charset="0"/>
                </a:defRPr>
              </a:lvl7pPr>
              <a:lvl8pPr marL="3429000" indent="-228600" eaLnBrk="0" fontAlgn="base" hangingPunct="0">
                <a:spcBef>
                  <a:spcPct val="0"/>
                </a:spcBef>
                <a:spcAft>
                  <a:spcPct val="0"/>
                </a:spcAft>
                <a:defRPr>
                  <a:solidFill>
                    <a:schemeClr val="tx1"/>
                  </a:solidFill>
                  <a:latin typeface="Comic Sans MS" pitchFamily="66" charset="0"/>
                  <a:cs typeface="Arial" charset="0"/>
                </a:defRPr>
              </a:lvl8pPr>
              <a:lvl9pPr marL="3886200" indent="-228600" eaLnBrk="0" fontAlgn="base" hangingPunct="0">
                <a:spcBef>
                  <a:spcPct val="0"/>
                </a:spcBef>
                <a:spcAft>
                  <a:spcPct val="0"/>
                </a:spcAft>
                <a:defRPr>
                  <a:solidFill>
                    <a:schemeClr val="tx1"/>
                  </a:solidFill>
                  <a:latin typeface="Comic Sans MS" pitchFamily="66" charset="0"/>
                  <a:cs typeface="Arial" charset="0"/>
                </a:defRPr>
              </a:lvl9pPr>
            </a:lstStyle>
            <a:p>
              <a:pPr algn="ctr" eaLnBrk="1" hangingPunct="1"/>
              <a:r>
                <a:rPr lang="en-US" sz="6000"/>
                <a:t>The Universe </a:t>
              </a:r>
            </a:p>
            <a:p>
              <a:pPr algn="ctr" eaLnBrk="1" hangingPunct="1"/>
              <a:r>
                <a:rPr lang="en-US" sz="6000"/>
                <a:t>1 million years ago</a:t>
              </a:r>
            </a:p>
            <a:p>
              <a:pPr algn="ctr" eaLnBrk="1" hangingPunct="1"/>
              <a:endParaRPr lang="en-US"/>
            </a:p>
          </p:txBody>
        </p:sp>
      </p:grpSp>
      <p:sp>
        <p:nvSpPr>
          <p:cNvPr id="13" name="Freeform 11">
            <a:extLst>
              <a:ext uri="{FF2B5EF4-FFF2-40B4-BE49-F238E27FC236}">
                <a16:creationId xmlns:a16="http://schemas.microsoft.com/office/drawing/2014/main" id="{EBD0861A-C84F-45F1-BD13-27E8F86A8787}"/>
              </a:ext>
            </a:extLst>
          </p:cNvPr>
          <p:cNvSpPr/>
          <p:nvPr/>
        </p:nvSpPr>
        <p:spPr>
          <a:xfrm>
            <a:off x="2188534" y="1747407"/>
            <a:ext cx="7543800" cy="3825875"/>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14" name="Freeform 13">
            <a:extLst>
              <a:ext uri="{FF2B5EF4-FFF2-40B4-BE49-F238E27FC236}">
                <a16:creationId xmlns:a16="http://schemas.microsoft.com/office/drawing/2014/main" id="{5E988A8B-EDB1-4E43-ABEC-78814D51794D}"/>
              </a:ext>
            </a:extLst>
          </p:cNvPr>
          <p:cNvSpPr/>
          <p:nvPr/>
        </p:nvSpPr>
        <p:spPr>
          <a:xfrm>
            <a:off x="2340934" y="1826781"/>
            <a:ext cx="7239000" cy="367030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16" name="Freeform 14">
            <a:extLst>
              <a:ext uri="{FF2B5EF4-FFF2-40B4-BE49-F238E27FC236}">
                <a16:creationId xmlns:a16="http://schemas.microsoft.com/office/drawing/2014/main" id="{1548514B-0BED-4A80-BE63-22A7CF72B286}"/>
              </a:ext>
            </a:extLst>
          </p:cNvPr>
          <p:cNvSpPr/>
          <p:nvPr/>
        </p:nvSpPr>
        <p:spPr>
          <a:xfrm>
            <a:off x="2569534" y="1982356"/>
            <a:ext cx="6629400" cy="3360738"/>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33CC3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17" name="Freeform 15">
            <a:extLst>
              <a:ext uri="{FF2B5EF4-FFF2-40B4-BE49-F238E27FC236}">
                <a16:creationId xmlns:a16="http://schemas.microsoft.com/office/drawing/2014/main" id="{A83FFC2E-67C9-47C7-B4A8-02523914B1F2}"/>
              </a:ext>
            </a:extLst>
          </p:cNvPr>
          <p:cNvSpPr/>
          <p:nvPr/>
        </p:nvSpPr>
        <p:spPr>
          <a:xfrm>
            <a:off x="2874334" y="2177619"/>
            <a:ext cx="5943600" cy="3014662"/>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19" name="Freeform 16">
            <a:extLst>
              <a:ext uri="{FF2B5EF4-FFF2-40B4-BE49-F238E27FC236}">
                <a16:creationId xmlns:a16="http://schemas.microsoft.com/office/drawing/2014/main" id="{E1FBB1AC-24A4-4D33-B576-0D2D74C923F3}"/>
              </a:ext>
            </a:extLst>
          </p:cNvPr>
          <p:cNvSpPr/>
          <p:nvPr/>
        </p:nvSpPr>
        <p:spPr>
          <a:xfrm>
            <a:off x="3253748" y="2372881"/>
            <a:ext cx="5259387" cy="266700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0" name="Freeform 17">
            <a:extLst>
              <a:ext uri="{FF2B5EF4-FFF2-40B4-BE49-F238E27FC236}">
                <a16:creationId xmlns:a16="http://schemas.microsoft.com/office/drawing/2014/main" id="{9D681178-24FA-4679-A4CC-AA36680795F8}"/>
              </a:ext>
            </a:extLst>
          </p:cNvPr>
          <p:cNvSpPr/>
          <p:nvPr/>
        </p:nvSpPr>
        <p:spPr>
          <a:xfrm>
            <a:off x="3710948" y="2645931"/>
            <a:ext cx="4268787" cy="216535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1" name="Freeform 18">
            <a:extLst>
              <a:ext uri="{FF2B5EF4-FFF2-40B4-BE49-F238E27FC236}">
                <a16:creationId xmlns:a16="http://schemas.microsoft.com/office/drawing/2014/main" id="{E10309AD-8F57-403C-A37A-1E2717D49E15}"/>
              </a:ext>
            </a:extLst>
          </p:cNvPr>
          <p:cNvSpPr/>
          <p:nvPr/>
        </p:nvSpPr>
        <p:spPr>
          <a:xfrm>
            <a:off x="3941135" y="2753881"/>
            <a:ext cx="3756025" cy="190500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FFFF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2" name="Freeform 19">
            <a:extLst>
              <a:ext uri="{FF2B5EF4-FFF2-40B4-BE49-F238E27FC236}">
                <a16:creationId xmlns:a16="http://schemas.microsoft.com/office/drawing/2014/main" id="{10577629-0F78-4223-946B-B1323D44B46A}"/>
              </a:ext>
            </a:extLst>
          </p:cNvPr>
          <p:cNvSpPr/>
          <p:nvPr/>
        </p:nvSpPr>
        <p:spPr>
          <a:xfrm>
            <a:off x="4169735" y="2868181"/>
            <a:ext cx="3305175" cy="167640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3" name="Freeform 20">
            <a:extLst>
              <a:ext uri="{FF2B5EF4-FFF2-40B4-BE49-F238E27FC236}">
                <a16:creationId xmlns:a16="http://schemas.microsoft.com/office/drawing/2014/main" id="{BBEF8359-5C29-414B-80B6-33D3785CDA1B}"/>
              </a:ext>
            </a:extLst>
          </p:cNvPr>
          <p:cNvSpPr/>
          <p:nvPr/>
        </p:nvSpPr>
        <p:spPr>
          <a:xfrm>
            <a:off x="4322134" y="2961845"/>
            <a:ext cx="2971800" cy="1506537"/>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4" name="Freeform 21">
            <a:extLst>
              <a:ext uri="{FF2B5EF4-FFF2-40B4-BE49-F238E27FC236}">
                <a16:creationId xmlns:a16="http://schemas.microsoft.com/office/drawing/2014/main" id="{D7C01B7C-A51B-4DA8-A161-A57ED42BA03C}"/>
              </a:ext>
            </a:extLst>
          </p:cNvPr>
          <p:cNvSpPr/>
          <p:nvPr/>
        </p:nvSpPr>
        <p:spPr>
          <a:xfrm>
            <a:off x="4626935" y="3115831"/>
            <a:ext cx="2328863" cy="118110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5" name="Freeform 22">
            <a:extLst>
              <a:ext uri="{FF2B5EF4-FFF2-40B4-BE49-F238E27FC236}">
                <a16:creationId xmlns:a16="http://schemas.microsoft.com/office/drawing/2014/main" id="{EB2FB005-F63B-4AB9-8E93-F72BCAC5F29E}"/>
              </a:ext>
            </a:extLst>
          </p:cNvPr>
          <p:cNvSpPr/>
          <p:nvPr/>
        </p:nvSpPr>
        <p:spPr>
          <a:xfrm>
            <a:off x="4955548" y="3287281"/>
            <a:ext cx="1652587" cy="83820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6" name="Freeform 23">
            <a:extLst>
              <a:ext uri="{FF2B5EF4-FFF2-40B4-BE49-F238E27FC236}">
                <a16:creationId xmlns:a16="http://schemas.microsoft.com/office/drawing/2014/main" id="{678D2234-CA60-4B59-957B-45F78503BA71}"/>
              </a:ext>
            </a:extLst>
          </p:cNvPr>
          <p:cNvSpPr/>
          <p:nvPr/>
        </p:nvSpPr>
        <p:spPr>
          <a:xfrm>
            <a:off x="5236534" y="3439681"/>
            <a:ext cx="1066800" cy="541338"/>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7" name="Freeform 24">
            <a:extLst>
              <a:ext uri="{FF2B5EF4-FFF2-40B4-BE49-F238E27FC236}">
                <a16:creationId xmlns:a16="http://schemas.microsoft.com/office/drawing/2014/main" id="{144E8B01-5043-4F67-8C93-4CEAF22A78ED}"/>
              </a:ext>
            </a:extLst>
          </p:cNvPr>
          <p:cNvSpPr/>
          <p:nvPr/>
        </p:nvSpPr>
        <p:spPr>
          <a:xfrm>
            <a:off x="5484184" y="3553981"/>
            <a:ext cx="615950" cy="312738"/>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8" name="Freeform 25">
            <a:extLst>
              <a:ext uri="{FF2B5EF4-FFF2-40B4-BE49-F238E27FC236}">
                <a16:creationId xmlns:a16="http://schemas.microsoft.com/office/drawing/2014/main" id="{F0A38D69-C67A-4F24-958C-6FE14515E3B8}"/>
              </a:ext>
            </a:extLst>
          </p:cNvPr>
          <p:cNvSpPr/>
          <p:nvPr/>
        </p:nvSpPr>
        <p:spPr>
          <a:xfrm>
            <a:off x="5611184" y="3604781"/>
            <a:ext cx="387350" cy="19685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FFFF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29" name="Freeform 26">
            <a:extLst>
              <a:ext uri="{FF2B5EF4-FFF2-40B4-BE49-F238E27FC236}">
                <a16:creationId xmlns:a16="http://schemas.microsoft.com/office/drawing/2014/main" id="{4D8ECF35-267F-45F5-B923-420D0260599B}"/>
              </a:ext>
            </a:extLst>
          </p:cNvPr>
          <p:cNvSpPr/>
          <p:nvPr/>
        </p:nvSpPr>
        <p:spPr>
          <a:xfrm>
            <a:off x="5722309" y="3660344"/>
            <a:ext cx="152400" cy="7620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00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
        <p:nvSpPr>
          <p:cNvPr id="30" name="Freeform 27">
            <a:extLst>
              <a:ext uri="{FF2B5EF4-FFF2-40B4-BE49-F238E27FC236}">
                <a16:creationId xmlns:a16="http://schemas.microsoft.com/office/drawing/2014/main" id="{3AAE0FF3-5370-45CE-98AF-4E289EDEEB40}"/>
              </a:ext>
            </a:extLst>
          </p:cNvPr>
          <p:cNvSpPr/>
          <p:nvPr/>
        </p:nvSpPr>
        <p:spPr>
          <a:xfrm>
            <a:off x="5779459" y="3687763"/>
            <a:ext cx="46038" cy="19050"/>
          </a:xfrm>
          <a:custGeom>
            <a:avLst/>
            <a:gdLst>
              <a:gd name="connsiteX0" fmla="*/ 2165117 w 6627254"/>
              <a:gd name="connsiteY0" fmla="*/ 19050 h 3278180"/>
              <a:gd name="connsiteX1" fmla="*/ 1460267 w 6627254"/>
              <a:gd name="connsiteY1" fmla="*/ 38100 h 3278180"/>
              <a:gd name="connsiteX2" fmla="*/ 1384067 w 6627254"/>
              <a:gd name="connsiteY2" fmla="*/ 95250 h 3278180"/>
              <a:gd name="connsiteX3" fmla="*/ 1288817 w 6627254"/>
              <a:gd name="connsiteY3" fmla="*/ 285750 h 3278180"/>
              <a:gd name="connsiteX4" fmla="*/ 1231667 w 6627254"/>
              <a:gd name="connsiteY4" fmla="*/ 533400 h 3278180"/>
              <a:gd name="connsiteX5" fmla="*/ 1212617 w 6627254"/>
              <a:gd name="connsiteY5" fmla="*/ 609600 h 3278180"/>
              <a:gd name="connsiteX6" fmla="*/ 1193567 w 6627254"/>
              <a:gd name="connsiteY6" fmla="*/ 666750 h 3278180"/>
              <a:gd name="connsiteX7" fmla="*/ 1117367 w 6627254"/>
              <a:gd name="connsiteY7" fmla="*/ 685800 h 3278180"/>
              <a:gd name="connsiteX8" fmla="*/ 888767 w 6627254"/>
              <a:gd name="connsiteY8" fmla="*/ 704850 h 3278180"/>
              <a:gd name="connsiteX9" fmla="*/ 812567 w 6627254"/>
              <a:gd name="connsiteY9" fmla="*/ 742950 h 3278180"/>
              <a:gd name="connsiteX10" fmla="*/ 679217 w 6627254"/>
              <a:gd name="connsiteY10" fmla="*/ 781050 h 3278180"/>
              <a:gd name="connsiteX11" fmla="*/ 317267 w 6627254"/>
              <a:gd name="connsiteY11" fmla="*/ 1028700 h 3278180"/>
              <a:gd name="connsiteX12" fmla="*/ 222017 w 6627254"/>
              <a:gd name="connsiteY12" fmla="*/ 1104900 h 3278180"/>
              <a:gd name="connsiteX13" fmla="*/ 183917 w 6627254"/>
              <a:gd name="connsiteY13" fmla="*/ 1162050 h 3278180"/>
              <a:gd name="connsiteX14" fmla="*/ 69617 w 6627254"/>
              <a:gd name="connsiteY14" fmla="*/ 1314450 h 3278180"/>
              <a:gd name="connsiteX15" fmla="*/ 50567 w 6627254"/>
              <a:gd name="connsiteY15" fmla="*/ 1371600 h 3278180"/>
              <a:gd name="connsiteX16" fmla="*/ 50567 w 6627254"/>
              <a:gd name="connsiteY16" fmla="*/ 2019300 h 3278180"/>
              <a:gd name="connsiteX17" fmla="*/ 164867 w 6627254"/>
              <a:gd name="connsiteY17" fmla="*/ 2095500 h 3278180"/>
              <a:gd name="connsiteX18" fmla="*/ 336317 w 6627254"/>
              <a:gd name="connsiteY18" fmla="*/ 2152650 h 3278180"/>
              <a:gd name="connsiteX19" fmla="*/ 488717 w 6627254"/>
              <a:gd name="connsiteY19" fmla="*/ 2228850 h 3278180"/>
              <a:gd name="connsiteX20" fmla="*/ 698267 w 6627254"/>
              <a:gd name="connsiteY20" fmla="*/ 2305050 h 3278180"/>
              <a:gd name="connsiteX21" fmla="*/ 869717 w 6627254"/>
              <a:gd name="connsiteY21" fmla="*/ 2343150 h 3278180"/>
              <a:gd name="connsiteX22" fmla="*/ 984017 w 6627254"/>
              <a:gd name="connsiteY22" fmla="*/ 2362200 h 3278180"/>
              <a:gd name="connsiteX23" fmla="*/ 1174517 w 6627254"/>
              <a:gd name="connsiteY23" fmla="*/ 2400300 h 3278180"/>
              <a:gd name="connsiteX24" fmla="*/ 1612667 w 6627254"/>
              <a:gd name="connsiteY24" fmla="*/ 2438400 h 3278180"/>
              <a:gd name="connsiteX25" fmla="*/ 1765067 w 6627254"/>
              <a:gd name="connsiteY25" fmla="*/ 2476500 h 3278180"/>
              <a:gd name="connsiteX26" fmla="*/ 1917467 w 6627254"/>
              <a:gd name="connsiteY26" fmla="*/ 2495550 h 3278180"/>
              <a:gd name="connsiteX27" fmla="*/ 2050817 w 6627254"/>
              <a:gd name="connsiteY27" fmla="*/ 2514600 h 3278180"/>
              <a:gd name="connsiteX28" fmla="*/ 2298467 w 6627254"/>
              <a:gd name="connsiteY28" fmla="*/ 2647950 h 3278180"/>
              <a:gd name="connsiteX29" fmla="*/ 2374667 w 6627254"/>
              <a:gd name="connsiteY29" fmla="*/ 2743200 h 3278180"/>
              <a:gd name="connsiteX30" fmla="*/ 2469917 w 6627254"/>
              <a:gd name="connsiteY30" fmla="*/ 2876550 h 3278180"/>
              <a:gd name="connsiteX31" fmla="*/ 2298467 w 6627254"/>
              <a:gd name="connsiteY31" fmla="*/ 2857500 h 3278180"/>
              <a:gd name="connsiteX32" fmla="*/ 2222267 w 6627254"/>
              <a:gd name="connsiteY32" fmla="*/ 2838450 h 3278180"/>
              <a:gd name="connsiteX33" fmla="*/ 2184167 w 6627254"/>
              <a:gd name="connsiteY33" fmla="*/ 2914650 h 3278180"/>
              <a:gd name="connsiteX34" fmla="*/ 2222267 w 6627254"/>
              <a:gd name="connsiteY34" fmla="*/ 2971800 h 3278180"/>
              <a:gd name="connsiteX35" fmla="*/ 2298467 w 6627254"/>
              <a:gd name="connsiteY35" fmla="*/ 3105150 h 3278180"/>
              <a:gd name="connsiteX36" fmla="*/ 2355617 w 6627254"/>
              <a:gd name="connsiteY36" fmla="*/ 3143250 h 3278180"/>
              <a:gd name="connsiteX37" fmla="*/ 2584217 w 6627254"/>
              <a:gd name="connsiteY37" fmla="*/ 3200400 h 3278180"/>
              <a:gd name="connsiteX38" fmla="*/ 2774717 w 6627254"/>
              <a:gd name="connsiteY38" fmla="*/ 3219450 h 3278180"/>
              <a:gd name="connsiteX39" fmla="*/ 3041417 w 6627254"/>
              <a:gd name="connsiteY39" fmla="*/ 3276600 h 3278180"/>
              <a:gd name="connsiteX40" fmla="*/ 3517667 w 6627254"/>
              <a:gd name="connsiteY40" fmla="*/ 3238500 h 3278180"/>
              <a:gd name="connsiteX41" fmla="*/ 3727217 w 6627254"/>
              <a:gd name="connsiteY41" fmla="*/ 3162300 h 3278180"/>
              <a:gd name="connsiteX42" fmla="*/ 3784367 w 6627254"/>
              <a:gd name="connsiteY42" fmla="*/ 3124200 h 3278180"/>
              <a:gd name="connsiteX43" fmla="*/ 3841517 w 6627254"/>
              <a:gd name="connsiteY43" fmla="*/ 3105150 h 3278180"/>
              <a:gd name="connsiteX44" fmla="*/ 3917717 w 6627254"/>
              <a:gd name="connsiteY44" fmla="*/ 3067050 h 3278180"/>
              <a:gd name="connsiteX45" fmla="*/ 3993917 w 6627254"/>
              <a:gd name="connsiteY45" fmla="*/ 3048000 h 3278180"/>
              <a:gd name="connsiteX46" fmla="*/ 4470167 w 6627254"/>
              <a:gd name="connsiteY46" fmla="*/ 2895600 h 3278180"/>
              <a:gd name="connsiteX47" fmla="*/ 4679717 w 6627254"/>
              <a:gd name="connsiteY47" fmla="*/ 2876550 h 3278180"/>
              <a:gd name="connsiteX48" fmla="*/ 5822717 w 6627254"/>
              <a:gd name="connsiteY48" fmla="*/ 2800350 h 3278180"/>
              <a:gd name="connsiteX49" fmla="*/ 5937017 w 6627254"/>
              <a:gd name="connsiteY49" fmla="*/ 2762250 h 3278180"/>
              <a:gd name="connsiteX50" fmla="*/ 6108467 w 6627254"/>
              <a:gd name="connsiteY50" fmla="*/ 2743200 h 3278180"/>
              <a:gd name="connsiteX51" fmla="*/ 6203717 w 6627254"/>
              <a:gd name="connsiteY51" fmla="*/ 2686050 h 3278180"/>
              <a:gd name="connsiteX52" fmla="*/ 6260867 w 6627254"/>
              <a:gd name="connsiteY52" fmla="*/ 2647950 h 3278180"/>
              <a:gd name="connsiteX53" fmla="*/ 6394217 w 6627254"/>
              <a:gd name="connsiteY53" fmla="*/ 2400300 h 3278180"/>
              <a:gd name="connsiteX54" fmla="*/ 6470417 w 6627254"/>
              <a:gd name="connsiteY54" fmla="*/ 2305050 h 3278180"/>
              <a:gd name="connsiteX55" fmla="*/ 6546617 w 6627254"/>
              <a:gd name="connsiteY55" fmla="*/ 2190750 h 3278180"/>
              <a:gd name="connsiteX56" fmla="*/ 6584717 w 6627254"/>
              <a:gd name="connsiteY56" fmla="*/ 1924050 h 3278180"/>
              <a:gd name="connsiteX57" fmla="*/ 6622817 w 6627254"/>
              <a:gd name="connsiteY57" fmla="*/ 1733550 h 3278180"/>
              <a:gd name="connsiteX58" fmla="*/ 6603767 w 6627254"/>
              <a:gd name="connsiteY58" fmla="*/ 990600 h 3278180"/>
              <a:gd name="connsiteX59" fmla="*/ 6546617 w 6627254"/>
              <a:gd name="connsiteY59" fmla="*/ 933450 h 3278180"/>
              <a:gd name="connsiteX60" fmla="*/ 6527567 w 6627254"/>
              <a:gd name="connsiteY60" fmla="*/ 876300 h 3278180"/>
              <a:gd name="connsiteX61" fmla="*/ 6413267 w 6627254"/>
              <a:gd name="connsiteY61" fmla="*/ 838200 h 3278180"/>
              <a:gd name="connsiteX62" fmla="*/ 6318017 w 6627254"/>
              <a:gd name="connsiteY62" fmla="*/ 800100 h 3278180"/>
              <a:gd name="connsiteX63" fmla="*/ 6260867 w 6627254"/>
              <a:gd name="connsiteY63" fmla="*/ 781050 h 3278180"/>
              <a:gd name="connsiteX64" fmla="*/ 6146567 w 6627254"/>
              <a:gd name="connsiteY64" fmla="*/ 723900 h 3278180"/>
              <a:gd name="connsiteX65" fmla="*/ 6032267 w 6627254"/>
              <a:gd name="connsiteY65" fmla="*/ 685800 h 3278180"/>
              <a:gd name="connsiteX66" fmla="*/ 5860817 w 6627254"/>
              <a:gd name="connsiteY66" fmla="*/ 628650 h 3278180"/>
              <a:gd name="connsiteX67" fmla="*/ 5136917 w 6627254"/>
              <a:gd name="connsiteY67" fmla="*/ 609600 h 3278180"/>
              <a:gd name="connsiteX68" fmla="*/ 4889267 w 6627254"/>
              <a:gd name="connsiteY68" fmla="*/ 552450 h 3278180"/>
              <a:gd name="connsiteX69" fmla="*/ 4679717 w 6627254"/>
              <a:gd name="connsiteY69" fmla="*/ 438150 h 3278180"/>
              <a:gd name="connsiteX70" fmla="*/ 4374917 w 6627254"/>
              <a:gd name="connsiteY70" fmla="*/ 323850 h 3278180"/>
              <a:gd name="connsiteX71" fmla="*/ 4241567 w 6627254"/>
              <a:gd name="connsiteY71" fmla="*/ 266700 h 3278180"/>
              <a:gd name="connsiteX72" fmla="*/ 4032017 w 6627254"/>
              <a:gd name="connsiteY72" fmla="*/ 171450 h 3278180"/>
              <a:gd name="connsiteX73" fmla="*/ 3917717 w 6627254"/>
              <a:gd name="connsiteY73" fmla="*/ 133350 h 3278180"/>
              <a:gd name="connsiteX74" fmla="*/ 3574817 w 6627254"/>
              <a:gd name="connsiteY74" fmla="*/ 76200 h 3278180"/>
              <a:gd name="connsiteX75" fmla="*/ 3460517 w 6627254"/>
              <a:gd name="connsiteY75" fmla="*/ 57150 h 3278180"/>
              <a:gd name="connsiteX76" fmla="*/ 2927117 w 6627254"/>
              <a:gd name="connsiteY76" fmla="*/ 38100 h 3278180"/>
              <a:gd name="connsiteX77" fmla="*/ 2698517 w 6627254"/>
              <a:gd name="connsiteY77" fmla="*/ 19050 h 3278180"/>
              <a:gd name="connsiteX78" fmla="*/ 2584217 w 6627254"/>
              <a:gd name="connsiteY78" fmla="*/ 0 h 3278180"/>
              <a:gd name="connsiteX79" fmla="*/ 2165117 w 6627254"/>
              <a:gd name="connsiteY79" fmla="*/ 19050 h 3278180"/>
              <a:gd name="connsiteX0" fmla="*/ 2165117 w 6627254"/>
              <a:gd name="connsiteY0" fmla="*/ 41872 h 3301002"/>
              <a:gd name="connsiteX1" fmla="*/ 1595763 w 6627254"/>
              <a:gd name="connsiteY1" fmla="*/ 22822 h 3301002"/>
              <a:gd name="connsiteX2" fmla="*/ 1384067 w 6627254"/>
              <a:gd name="connsiteY2" fmla="*/ 118072 h 3301002"/>
              <a:gd name="connsiteX3" fmla="*/ 1288817 w 6627254"/>
              <a:gd name="connsiteY3" fmla="*/ 308572 h 3301002"/>
              <a:gd name="connsiteX4" fmla="*/ 1231667 w 6627254"/>
              <a:gd name="connsiteY4" fmla="*/ 556222 h 3301002"/>
              <a:gd name="connsiteX5" fmla="*/ 1212617 w 6627254"/>
              <a:gd name="connsiteY5" fmla="*/ 632422 h 3301002"/>
              <a:gd name="connsiteX6" fmla="*/ 1193567 w 6627254"/>
              <a:gd name="connsiteY6" fmla="*/ 689572 h 3301002"/>
              <a:gd name="connsiteX7" fmla="*/ 1117367 w 6627254"/>
              <a:gd name="connsiteY7" fmla="*/ 708622 h 3301002"/>
              <a:gd name="connsiteX8" fmla="*/ 888767 w 6627254"/>
              <a:gd name="connsiteY8" fmla="*/ 727672 h 3301002"/>
              <a:gd name="connsiteX9" fmla="*/ 812567 w 6627254"/>
              <a:gd name="connsiteY9" fmla="*/ 765772 h 3301002"/>
              <a:gd name="connsiteX10" fmla="*/ 679217 w 6627254"/>
              <a:gd name="connsiteY10" fmla="*/ 803872 h 3301002"/>
              <a:gd name="connsiteX11" fmla="*/ 317267 w 6627254"/>
              <a:gd name="connsiteY11" fmla="*/ 1051522 h 3301002"/>
              <a:gd name="connsiteX12" fmla="*/ 222017 w 6627254"/>
              <a:gd name="connsiteY12" fmla="*/ 1127722 h 3301002"/>
              <a:gd name="connsiteX13" fmla="*/ 183917 w 6627254"/>
              <a:gd name="connsiteY13" fmla="*/ 1184872 h 3301002"/>
              <a:gd name="connsiteX14" fmla="*/ 69617 w 6627254"/>
              <a:gd name="connsiteY14" fmla="*/ 1337272 h 3301002"/>
              <a:gd name="connsiteX15" fmla="*/ 50567 w 6627254"/>
              <a:gd name="connsiteY15" fmla="*/ 1394422 h 3301002"/>
              <a:gd name="connsiteX16" fmla="*/ 50567 w 6627254"/>
              <a:gd name="connsiteY16" fmla="*/ 2042122 h 3301002"/>
              <a:gd name="connsiteX17" fmla="*/ 164867 w 6627254"/>
              <a:gd name="connsiteY17" fmla="*/ 2118322 h 3301002"/>
              <a:gd name="connsiteX18" fmla="*/ 336317 w 6627254"/>
              <a:gd name="connsiteY18" fmla="*/ 2175472 h 3301002"/>
              <a:gd name="connsiteX19" fmla="*/ 488717 w 6627254"/>
              <a:gd name="connsiteY19" fmla="*/ 2251672 h 3301002"/>
              <a:gd name="connsiteX20" fmla="*/ 698267 w 6627254"/>
              <a:gd name="connsiteY20" fmla="*/ 2327872 h 3301002"/>
              <a:gd name="connsiteX21" fmla="*/ 869717 w 6627254"/>
              <a:gd name="connsiteY21" fmla="*/ 2365972 h 3301002"/>
              <a:gd name="connsiteX22" fmla="*/ 984017 w 6627254"/>
              <a:gd name="connsiteY22" fmla="*/ 2385022 h 3301002"/>
              <a:gd name="connsiteX23" fmla="*/ 1174517 w 6627254"/>
              <a:gd name="connsiteY23" fmla="*/ 2423122 h 3301002"/>
              <a:gd name="connsiteX24" fmla="*/ 1612667 w 6627254"/>
              <a:gd name="connsiteY24" fmla="*/ 2461222 h 3301002"/>
              <a:gd name="connsiteX25" fmla="*/ 1765067 w 6627254"/>
              <a:gd name="connsiteY25" fmla="*/ 2499322 h 3301002"/>
              <a:gd name="connsiteX26" fmla="*/ 1917467 w 6627254"/>
              <a:gd name="connsiteY26" fmla="*/ 2518372 h 3301002"/>
              <a:gd name="connsiteX27" fmla="*/ 2050817 w 6627254"/>
              <a:gd name="connsiteY27" fmla="*/ 2537422 h 3301002"/>
              <a:gd name="connsiteX28" fmla="*/ 2298467 w 6627254"/>
              <a:gd name="connsiteY28" fmla="*/ 2670772 h 3301002"/>
              <a:gd name="connsiteX29" fmla="*/ 2374667 w 6627254"/>
              <a:gd name="connsiteY29" fmla="*/ 2766022 h 3301002"/>
              <a:gd name="connsiteX30" fmla="*/ 2469917 w 6627254"/>
              <a:gd name="connsiteY30" fmla="*/ 2899372 h 3301002"/>
              <a:gd name="connsiteX31" fmla="*/ 2298467 w 6627254"/>
              <a:gd name="connsiteY31" fmla="*/ 2880322 h 3301002"/>
              <a:gd name="connsiteX32" fmla="*/ 2222267 w 6627254"/>
              <a:gd name="connsiteY32" fmla="*/ 2861272 h 3301002"/>
              <a:gd name="connsiteX33" fmla="*/ 2184167 w 6627254"/>
              <a:gd name="connsiteY33" fmla="*/ 2937472 h 3301002"/>
              <a:gd name="connsiteX34" fmla="*/ 2222267 w 6627254"/>
              <a:gd name="connsiteY34" fmla="*/ 2994622 h 3301002"/>
              <a:gd name="connsiteX35" fmla="*/ 2298467 w 6627254"/>
              <a:gd name="connsiteY35" fmla="*/ 3127972 h 3301002"/>
              <a:gd name="connsiteX36" fmla="*/ 2355617 w 6627254"/>
              <a:gd name="connsiteY36" fmla="*/ 3166072 h 3301002"/>
              <a:gd name="connsiteX37" fmla="*/ 2584217 w 6627254"/>
              <a:gd name="connsiteY37" fmla="*/ 3223222 h 3301002"/>
              <a:gd name="connsiteX38" fmla="*/ 2774717 w 6627254"/>
              <a:gd name="connsiteY38" fmla="*/ 3242272 h 3301002"/>
              <a:gd name="connsiteX39" fmla="*/ 3041417 w 6627254"/>
              <a:gd name="connsiteY39" fmla="*/ 3299422 h 3301002"/>
              <a:gd name="connsiteX40" fmla="*/ 3517667 w 6627254"/>
              <a:gd name="connsiteY40" fmla="*/ 3261322 h 3301002"/>
              <a:gd name="connsiteX41" fmla="*/ 3727217 w 6627254"/>
              <a:gd name="connsiteY41" fmla="*/ 3185122 h 3301002"/>
              <a:gd name="connsiteX42" fmla="*/ 3784367 w 6627254"/>
              <a:gd name="connsiteY42" fmla="*/ 3147022 h 3301002"/>
              <a:gd name="connsiteX43" fmla="*/ 3841517 w 6627254"/>
              <a:gd name="connsiteY43" fmla="*/ 3127972 h 3301002"/>
              <a:gd name="connsiteX44" fmla="*/ 3917717 w 6627254"/>
              <a:gd name="connsiteY44" fmla="*/ 3089872 h 3301002"/>
              <a:gd name="connsiteX45" fmla="*/ 3993917 w 6627254"/>
              <a:gd name="connsiteY45" fmla="*/ 3070822 h 3301002"/>
              <a:gd name="connsiteX46" fmla="*/ 4470167 w 6627254"/>
              <a:gd name="connsiteY46" fmla="*/ 2918422 h 3301002"/>
              <a:gd name="connsiteX47" fmla="*/ 4679717 w 6627254"/>
              <a:gd name="connsiteY47" fmla="*/ 2899372 h 3301002"/>
              <a:gd name="connsiteX48" fmla="*/ 5822717 w 6627254"/>
              <a:gd name="connsiteY48" fmla="*/ 2823172 h 3301002"/>
              <a:gd name="connsiteX49" fmla="*/ 5937017 w 6627254"/>
              <a:gd name="connsiteY49" fmla="*/ 2785072 h 3301002"/>
              <a:gd name="connsiteX50" fmla="*/ 6108467 w 6627254"/>
              <a:gd name="connsiteY50" fmla="*/ 2766022 h 3301002"/>
              <a:gd name="connsiteX51" fmla="*/ 6203717 w 6627254"/>
              <a:gd name="connsiteY51" fmla="*/ 2708872 h 3301002"/>
              <a:gd name="connsiteX52" fmla="*/ 6260867 w 6627254"/>
              <a:gd name="connsiteY52" fmla="*/ 2670772 h 3301002"/>
              <a:gd name="connsiteX53" fmla="*/ 6394217 w 6627254"/>
              <a:gd name="connsiteY53" fmla="*/ 2423122 h 3301002"/>
              <a:gd name="connsiteX54" fmla="*/ 6470417 w 6627254"/>
              <a:gd name="connsiteY54" fmla="*/ 2327872 h 3301002"/>
              <a:gd name="connsiteX55" fmla="*/ 6546617 w 6627254"/>
              <a:gd name="connsiteY55" fmla="*/ 2213572 h 3301002"/>
              <a:gd name="connsiteX56" fmla="*/ 6584717 w 6627254"/>
              <a:gd name="connsiteY56" fmla="*/ 1946872 h 3301002"/>
              <a:gd name="connsiteX57" fmla="*/ 6622817 w 6627254"/>
              <a:gd name="connsiteY57" fmla="*/ 1756372 h 3301002"/>
              <a:gd name="connsiteX58" fmla="*/ 6603767 w 6627254"/>
              <a:gd name="connsiteY58" fmla="*/ 1013422 h 3301002"/>
              <a:gd name="connsiteX59" fmla="*/ 6546617 w 6627254"/>
              <a:gd name="connsiteY59" fmla="*/ 956272 h 3301002"/>
              <a:gd name="connsiteX60" fmla="*/ 6527567 w 6627254"/>
              <a:gd name="connsiteY60" fmla="*/ 899122 h 3301002"/>
              <a:gd name="connsiteX61" fmla="*/ 6413267 w 6627254"/>
              <a:gd name="connsiteY61" fmla="*/ 861022 h 3301002"/>
              <a:gd name="connsiteX62" fmla="*/ 6318017 w 6627254"/>
              <a:gd name="connsiteY62" fmla="*/ 822922 h 3301002"/>
              <a:gd name="connsiteX63" fmla="*/ 6260867 w 6627254"/>
              <a:gd name="connsiteY63" fmla="*/ 803872 h 3301002"/>
              <a:gd name="connsiteX64" fmla="*/ 6146567 w 6627254"/>
              <a:gd name="connsiteY64" fmla="*/ 746722 h 3301002"/>
              <a:gd name="connsiteX65" fmla="*/ 6032267 w 6627254"/>
              <a:gd name="connsiteY65" fmla="*/ 708622 h 3301002"/>
              <a:gd name="connsiteX66" fmla="*/ 5860817 w 6627254"/>
              <a:gd name="connsiteY66" fmla="*/ 651472 h 3301002"/>
              <a:gd name="connsiteX67" fmla="*/ 5136917 w 6627254"/>
              <a:gd name="connsiteY67" fmla="*/ 632422 h 3301002"/>
              <a:gd name="connsiteX68" fmla="*/ 4889267 w 6627254"/>
              <a:gd name="connsiteY68" fmla="*/ 575272 h 3301002"/>
              <a:gd name="connsiteX69" fmla="*/ 4679717 w 6627254"/>
              <a:gd name="connsiteY69" fmla="*/ 460972 h 3301002"/>
              <a:gd name="connsiteX70" fmla="*/ 4374917 w 6627254"/>
              <a:gd name="connsiteY70" fmla="*/ 346672 h 3301002"/>
              <a:gd name="connsiteX71" fmla="*/ 4241567 w 6627254"/>
              <a:gd name="connsiteY71" fmla="*/ 289522 h 3301002"/>
              <a:gd name="connsiteX72" fmla="*/ 4032017 w 6627254"/>
              <a:gd name="connsiteY72" fmla="*/ 194272 h 3301002"/>
              <a:gd name="connsiteX73" fmla="*/ 3917717 w 6627254"/>
              <a:gd name="connsiteY73" fmla="*/ 156172 h 3301002"/>
              <a:gd name="connsiteX74" fmla="*/ 3574817 w 6627254"/>
              <a:gd name="connsiteY74" fmla="*/ 99022 h 3301002"/>
              <a:gd name="connsiteX75" fmla="*/ 3460517 w 6627254"/>
              <a:gd name="connsiteY75" fmla="*/ 79972 h 3301002"/>
              <a:gd name="connsiteX76" fmla="*/ 2927117 w 6627254"/>
              <a:gd name="connsiteY76" fmla="*/ 60922 h 3301002"/>
              <a:gd name="connsiteX77" fmla="*/ 2698517 w 6627254"/>
              <a:gd name="connsiteY77" fmla="*/ 41872 h 3301002"/>
              <a:gd name="connsiteX78" fmla="*/ 2584217 w 6627254"/>
              <a:gd name="connsiteY78" fmla="*/ 22822 h 3301002"/>
              <a:gd name="connsiteX79" fmla="*/ 2165117 w 6627254"/>
              <a:gd name="connsiteY79" fmla="*/ 41872 h 3301002"/>
              <a:gd name="connsiteX0" fmla="*/ 2165117 w 6627254"/>
              <a:gd name="connsiteY0" fmla="*/ 41871 h 3301001"/>
              <a:gd name="connsiteX1" fmla="*/ 1714969 w 6627254"/>
              <a:gd name="connsiteY1" fmla="*/ 22822 h 3301001"/>
              <a:gd name="connsiteX2" fmla="*/ 1384067 w 6627254"/>
              <a:gd name="connsiteY2" fmla="*/ 118071 h 3301001"/>
              <a:gd name="connsiteX3" fmla="*/ 1288817 w 6627254"/>
              <a:gd name="connsiteY3" fmla="*/ 308571 h 3301001"/>
              <a:gd name="connsiteX4" fmla="*/ 1231667 w 6627254"/>
              <a:gd name="connsiteY4" fmla="*/ 556221 h 3301001"/>
              <a:gd name="connsiteX5" fmla="*/ 1212617 w 6627254"/>
              <a:gd name="connsiteY5" fmla="*/ 632421 h 3301001"/>
              <a:gd name="connsiteX6" fmla="*/ 1193567 w 6627254"/>
              <a:gd name="connsiteY6" fmla="*/ 689571 h 3301001"/>
              <a:gd name="connsiteX7" fmla="*/ 1117367 w 6627254"/>
              <a:gd name="connsiteY7" fmla="*/ 708621 h 3301001"/>
              <a:gd name="connsiteX8" fmla="*/ 888767 w 6627254"/>
              <a:gd name="connsiteY8" fmla="*/ 727671 h 3301001"/>
              <a:gd name="connsiteX9" fmla="*/ 812567 w 6627254"/>
              <a:gd name="connsiteY9" fmla="*/ 765771 h 3301001"/>
              <a:gd name="connsiteX10" fmla="*/ 679217 w 6627254"/>
              <a:gd name="connsiteY10" fmla="*/ 803871 h 3301001"/>
              <a:gd name="connsiteX11" fmla="*/ 317267 w 6627254"/>
              <a:gd name="connsiteY11" fmla="*/ 1051521 h 3301001"/>
              <a:gd name="connsiteX12" fmla="*/ 222017 w 6627254"/>
              <a:gd name="connsiteY12" fmla="*/ 1127721 h 3301001"/>
              <a:gd name="connsiteX13" fmla="*/ 183917 w 6627254"/>
              <a:gd name="connsiteY13" fmla="*/ 1184871 h 3301001"/>
              <a:gd name="connsiteX14" fmla="*/ 69617 w 6627254"/>
              <a:gd name="connsiteY14" fmla="*/ 1337271 h 3301001"/>
              <a:gd name="connsiteX15" fmla="*/ 50567 w 6627254"/>
              <a:gd name="connsiteY15" fmla="*/ 1394421 h 3301001"/>
              <a:gd name="connsiteX16" fmla="*/ 50567 w 6627254"/>
              <a:gd name="connsiteY16" fmla="*/ 2042121 h 3301001"/>
              <a:gd name="connsiteX17" fmla="*/ 164867 w 6627254"/>
              <a:gd name="connsiteY17" fmla="*/ 2118321 h 3301001"/>
              <a:gd name="connsiteX18" fmla="*/ 336317 w 6627254"/>
              <a:gd name="connsiteY18" fmla="*/ 2175471 h 3301001"/>
              <a:gd name="connsiteX19" fmla="*/ 488717 w 6627254"/>
              <a:gd name="connsiteY19" fmla="*/ 2251671 h 3301001"/>
              <a:gd name="connsiteX20" fmla="*/ 698267 w 6627254"/>
              <a:gd name="connsiteY20" fmla="*/ 2327871 h 3301001"/>
              <a:gd name="connsiteX21" fmla="*/ 869717 w 6627254"/>
              <a:gd name="connsiteY21" fmla="*/ 2365971 h 3301001"/>
              <a:gd name="connsiteX22" fmla="*/ 984017 w 6627254"/>
              <a:gd name="connsiteY22" fmla="*/ 2385021 h 3301001"/>
              <a:gd name="connsiteX23" fmla="*/ 1174517 w 6627254"/>
              <a:gd name="connsiteY23" fmla="*/ 2423121 h 3301001"/>
              <a:gd name="connsiteX24" fmla="*/ 1612667 w 6627254"/>
              <a:gd name="connsiteY24" fmla="*/ 2461221 h 3301001"/>
              <a:gd name="connsiteX25" fmla="*/ 1765067 w 6627254"/>
              <a:gd name="connsiteY25" fmla="*/ 2499321 h 3301001"/>
              <a:gd name="connsiteX26" fmla="*/ 1917467 w 6627254"/>
              <a:gd name="connsiteY26" fmla="*/ 2518371 h 3301001"/>
              <a:gd name="connsiteX27" fmla="*/ 2050817 w 6627254"/>
              <a:gd name="connsiteY27" fmla="*/ 2537421 h 3301001"/>
              <a:gd name="connsiteX28" fmla="*/ 2298467 w 6627254"/>
              <a:gd name="connsiteY28" fmla="*/ 2670771 h 3301001"/>
              <a:gd name="connsiteX29" fmla="*/ 2374667 w 6627254"/>
              <a:gd name="connsiteY29" fmla="*/ 2766021 h 3301001"/>
              <a:gd name="connsiteX30" fmla="*/ 2469917 w 6627254"/>
              <a:gd name="connsiteY30" fmla="*/ 2899371 h 3301001"/>
              <a:gd name="connsiteX31" fmla="*/ 2298467 w 6627254"/>
              <a:gd name="connsiteY31" fmla="*/ 2880321 h 3301001"/>
              <a:gd name="connsiteX32" fmla="*/ 2222267 w 6627254"/>
              <a:gd name="connsiteY32" fmla="*/ 2861271 h 3301001"/>
              <a:gd name="connsiteX33" fmla="*/ 2184167 w 6627254"/>
              <a:gd name="connsiteY33" fmla="*/ 2937471 h 3301001"/>
              <a:gd name="connsiteX34" fmla="*/ 2222267 w 6627254"/>
              <a:gd name="connsiteY34" fmla="*/ 2994621 h 3301001"/>
              <a:gd name="connsiteX35" fmla="*/ 2298467 w 6627254"/>
              <a:gd name="connsiteY35" fmla="*/ 3127971 h 3301001"/>
              <a:gd name="connsiteX36" fmla="*/ 2355617 w 6627254"/>
              <a:gd name="connsiteY36" fmla="*/ 3166071 h 3301001"/>
              <a:gd name="connsiteX37" fmla="*/ 2584217 w 6627254"/>
              <a:gd name="connsiteY37" fmla="*/ 3223221 h 3301001"/>
              <a:gd name="connsiteX38" fmla="*/ 2774717 w 6627254"/>
              <a:gd name="connsiteY38" fmla="*/ 3242271 h 3301001"/>
              <a:gd name="connsiteX39" fmla="*/ 3041417 w 6627254"/>
              <a:gd name="connsiteY39" fmla="*/ 3299421 h 3301001"/>
              <a:gd name="connsiteX40" fmla="*/ 3517667 w 6627254"/>
              <a:gd name="connsiteY40" fmla="*/ 3261321 h 3301001"/>
              <a:gd name="connsiteX41" fmla="*/ 3727217 w 6627254"/>
              <a:gd name="connsiteY41" fmla="*/ 3185121 h 3301001"/>
              <a:gd name="connsiteX42" fmla="*/ 3784367 w 6627254"/>
              <a:gd name="connsiteY42" fmla="*/ 3147021 h 3301001"/>
              <a:gd name="connsiteX43" fmla="*/ 3841517 w 6627254"/>
              <a:gd name="connsiteY43" fmla="*/ 3127971 h 3301001"/>
              <a:gd name="connsiteX44" fmla="*/ 3917717 w 6627254"/>
              <a:gd name="connsiteY44" fmla="*/ 3089871 h 3301001"/>
              <a:gd name="connsiteX45" fmla="*/ 3993917 w 6627254"/>
              <a:gd name="connsiteY45" fmla="*/ 3070821 h 3301001"/>
              <a:gd name="connsiteX46" fmla="*/ 4470167 w 6627254"/>
              <a:gd name="connsiteY46" fmla="*/ 2918421 h 3301001"/>
              <a:gd name="connsiteX47" fmla="*/ 4679717 w 6627254"/>
              <a:gd name="connsiteY47" fmla="*/ 2899371 h 3301001"/>
              <a:gd name="connsiteX48" fmla="*/ 5822717 w 6627254"/>
              <a:gd name="connsiteY48" fmla="*/ 2823171 h 3301001"/>
              <a:gd name="connsiteX49" fmla="*/ 5937017 w 6627254"/>
              <a:gd name="connsiteY49" fmla="*/ 2785071 h 3301001"/>
              <a:gd name="connsiteX50" fmla="*/ 6108467 w 6627254"/>
              <a:gd name="connsiteY50" fmla="*/ 2766021 h 3301001"/>
              <a:gd name="connsiteX51" fmla="*/ 6203717 w 6627254"/>
              <a:gd name="connsiteY51" fmla="*/ 2708871 h 3301001"/>
              <a:gd name="connsiteX52" fmla="*/ 6260867 w 6627254"/>
              <a:gd name="connsiteY52" fmla="*/ 2670771 h 3301001"/>
              <a:gd name="connsiteX53" fmla="*/ 6394217 w 6627254"/>
              <a:gd name="connsiteY53" fmla="*/ 2423121 h 3301001"/>
              <a:gd name="connsiteX54" fmla="*/ 6470417 w 6627254"/>
              <a:gd name="connsiteY54" fmla="*/ 2327871 h 3301001"/>
              <a:gd name="connsiteX55" fmla="*/ 6546617 w 6627254"/>
              <a:gd name="connsiteY55" fmla="*/ 2213571 h 3301001"/>
              <a:gd name="connsiteX56" fmla="*/ 6584717 w 6627254"/>
              <a:gd name="connsiteY56" fmla="*/ 1946871 h 3301001"/>
              <a:gd name="connsiteX57" fmla="*/ 6622817 w 6627254"/>
              <a:gd name="connsiteY57" fmla="*/ 1756371 h 3301001"/>
              <a:gd name="connsiteX58" fmla="*/ 6603767 w 6627254"/>
              <a:gd name="connsiteY58" fmla="*/ 1013421 h 3301001"/>
              <a:gd name="connsiteX59" fmla="*/ 6546617 w 6627254"/>
              <a:gd name="connsiteY59" fmla="*/ 956271 h 3301001"/>
              <a:gd name="connsiteX60" fmla="*/ 6527567 w 6627254"/>
              <a:gd name="connsiteY60" fmla="*/ 899121 h 3301001"/>
              <a:gd name="connsiteX61" fmla="*/ 6413267 w 6627254"/>
              <a:gd name="connsiteY61" fmla="*/ 861021 h 3301001"/>
              <a:gd name="connsiteX62" fmla="*/ 6318017 w 6627254"/>
              <a:gd name="connsiteY62" fmla="*/ 822921 h 3301001"/>
              <a:gd name="connsiteX63" fmla="*/ 6260867 w 6627254"/>
              <a:gd name="connsiteY63" fmla="*/ 803871 h 3301001"/>
              <a:gd name="connsiteX64" fmla="*/ 6146567 w 6627254"/>
              <a:gd name="connsiteY64" fmla="*/ 746721 h 3301001"/>
              <a:gd name="connsiteX65" fmla="*/ 6032267 w 6627254"/>
              <a:gd name="connsiteY65" fmla="*/ 708621 h 3301001"/>
              <a:gd name="connsiteX66" fmla="*/ 5860817 w 6627254"/>
              <a:gd name="connsiteY66" fmla="*/ 651471 h 3301001"/>
              <a:gd name="connsiteX67" fmla="*/ 5136917 w 6627254"/>
              <a:gd name="connsiteY67" fmla="*/ 632421 h 3301001"/>
              <a:gd name="connsiteX68" fmla="*/ 4889267 w 6627254"/>
              <a:gd name="connsiteY68" fmla="*/ 575271 h 3301001"/>
              <a:gd name="connsiteX69" fmla="*/ 4679717 w 6627254"/>
              <a:gd name="connsiteY69" fmla="*/ 460971 h 3301001"/>
              <a:gd name="connsiteX70" fmla="*/ 4374917 w 6627254"/>
              <a:gd name="connsiteY70" fmla="*/ 346671 h 3301001"/>
              <a:gd name="connsiteX71" fmla="*/ 4241567 w 6627254"/>
              <a:gd name="connsiteY71" fmla="*/ 289521 h 3301001"/>
              <a:gd name="connsiteX72" fmla="*/ 4032017 w 6627254"/>
              <a:gd name="connsiteY72" fmla="*/ 194271 h 3301001"/>
              <a:gd name="connsiteX73" fmla="*/ 3917717 w 6627254"/>
              <a:gd name="connsiteY73" fmla="*/ 156171 h 3301001"/>
              <a:gd name="connsiteX74" fmla="*/ 3574817 w 6627254"/>
              <a:gd name="connsiteY74" fmla="*/ 99021 h 3301001"/>
              <a:gd name="connsiteX75" fmla="*/ 3460517 w 6627254"/>
              <a:gd name="connsiteY75" fmla="*/ 79971 h 3301001"/>
              <a:gd name="connsiteX76" fmla="*/ 2927117 w 6627254"/>
              <a:gd name="connsiteY76" fmla="*/ 60921 h 3301001"/>
              <a:gd name="connsiteX77" fmla="*/ 2698517 w 6627254"/>
              <a:gd name="connsiteY77" fmla="*/ 41871 h 3301001"/>
              <a:gd name="connsiteX78" fmla="*/ 2584217 w 6627254"/>
              <a:gd name="connsiteY78" fmla="*/ 22821 h 3301001"/>
              <a:gd name="connsiteX79" fmla="*/ 2165117 w 6627254"/>
              <a:gd name="connsiteY79" fmla="*/ 41871 h 3301001"/>
              <a:gd name="connsiteX0" fmla="*/ 2165117 w 6627254"/>
              <a:gd name="connsiteY0" fmla="*/ 101475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165117 w 6627254"/>
              <a:gd name="connsiteY79" fmla="*/ 101475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469917 w 6627254"/>
              <a:gd name="connsiteY30" fmla="*/ 2958975 h 3360605"/>
              <a:gd name="connsiteX31" fmla="*/ 2298467 w 6627254"/>
              <a:gd name="connsiteY31" fmla="*/ 2939925 h 3360605"/>
              <a:gd name="connsiteX32" fmla="*/ 2222267 w 6627254"/>
              <a:gd name="connsiteY32" fmla="*/ 2920875 h 3360605"/>
              <a:gd name="connsiteX33" fmla="*/ 2184167 w 6627254"/>
              <a:gd name="connsiteY33" fmla="*/ 2997075 h 3360605"/>
              <a:gd name="connsiteX34" fmla="*/ 2222267 w 6627254"/>
              <a:gd name="connsiteY34" fmla="*/ 3054225 h 3360605"/>
              <a:gd name="connsiteX35" fmla="*/ 2298467 w 6627254"/>
              <a:gd name="connsiteY35" fmla="*/ 3187575 h 3360605"/>
              <a:gd name="connsiteX36" fmla="*/ 2355617 w 6627254"/>
              <a:gd name="connsiteY36" fmla="*/ 3225675 h 3360605"/>
              <a:gd name="connsiteX37" fmla="*/ 2584217 w 6627254"/>
              <a:gd name="connsiteY37" fmla="*/ 3282825 h 3360605"/>
              <a:gd name="connsiteX38" fmla="*/ 2774717 w 6627254"/>
              <a:gd name="connsiteY38" fmla="*/ 3301875 h 3360605"/>
              <a:gd name="connsiteX39" fmla="*/ 3041417 w 6627254"/>
              <a:gd name="connsiteY39" fmla="*/ 3359025 h 3360605"/>
              <a:gd name="connsiteX40" fmla="*/ 3517667 w 6627254"/>
              <a:gd name="connsiteY40" fmla="*/ 3320925 h 3360605"/>
              <a:gd name="connsiteX41" fmla="*/ 3727217 w 6627254"/>
              <a:gd name="connsiteY41" fmla="*/ 3244725 h 3360605"/>
              <a:gd name="connsiteX42" fmla="*/ 3784367 w 6627254"/>
              <a:gd name="connsiteY42" fmla="*/ 3206625 h 3360605"/>
              <a:gd name="connsiteX43" fmla="*/ 3841517 w 6627254"/>
              <a:gd name="connsiteY43" fmla="*/ 3187575 h 3360605"/>
              <a:gd name="connsiteX44" fmla="*/ 3917717 w 6627254"/>
              <a:gd name="connsiteY44" fmla="*/ 3149475 h 3360605"/>
              <a:gd name="connsiteX45" fmla="*/ 3993917 w 6627254"/>
              <a:gd name="connsiteY45" fmla="*/ 3130425 h 3360605"/>
              <a:gd name="connsiteX46" fmla="*/ 4470167 w 6627254"/>
              <a:gd name="connsiteY46" fmla="*/ 2978025 h 3360605"/>
              <a:gd name="connsiteX47" fmla="*/ 4679717 w 6627254"/>
              <a:gd name="connsiteY47" fmla="*/ 2958975 h 3360605"/>
              <a:gd name="connsiteX48" fmla="*/ 5822717 w 6627254"/>
              <a:gd name="connsiteY48" fmla="*/ 2882775 h 3360605"/>
              <a:gd name="connsiteX49" fmla="*/ 5937017 w 6627254"/>
              <a:gd name="connsiteY49" fmla="*/ 2844675 h 3360605"/>
              <a:gd name="connsiteX50" fmla="*/ 6108467 w 6627254"/>
              <a:gd name="connsiteY50" fmla="*/ 2825625 h 3360605"/>
              <a:gd name="connsiteX51" fmla="*/ 6203717 w 6627254"/>
              <a:gd name="connsiteY51" fmla="*/ 2768475 h 3360605"/>
              <a:gd name="connsiteX52" fmla="*/ 6260867 w 6627254"/>
              <a:gd name="connsiteY52" fmla="*/ 2730375 h 3360605"/>
              <a:gd name="connsiteX53" fmla="*/ 6394217 w 6627254"/>
              <a:gd name="connsiteY53" fmla="*/ 2482725 h 3360605"/>
              <a:gd name="connsiteX54" fmla="*/ 6470417 w 6627254"/>
              <a:gd name="connsiteY54" fmla="*/ 2387475 h 3360605"/>
              <a:gd name="connsiteX55" fmla="*/ 6546617 w 6627254"/>
              <a:gd name="connsiteY55" fmla="*/ 2273175 h 3360605"/>
              <a:gd name="connsiteX56" fmla="*/ 6584717 w 6627254"/>
              <a:gd name="connsiteY56" fmla="*/ 2006475 h 3360605"/>
              <a:gd name="connsiteX57" fmla="*/ 6622817 w 6627254"/>
              <a:gd name="connsiteY57" fmla="*/ 1815975 h 3360605"/>
              <a:gd name="connsiteX58" fmla="*/ 6603767 w 6627254"/>
              <a:gd name="connsiteY58" fmla="*/ 1073025 h 3360605"/>
              <a:gd name="connsiteX59" fmla="*/ 6546617 w 6627254"/>
              <a:gd name="connsiteY59" fmla="*/ 1015875 h 3360605"/>
              <a:gd name="connsiteX60" fmla="*/ 6527567 w 6627254"/>
              <a:gd name="connsiteY60" fmla="*/ 958725 h 3360605"/>
              <a:gd name="connsiteX61" fmla="*/ 6413267 w 6627254"/>
              <a:gd name="connsiteY61" fmla="*/ 920625 h 3360605"/>
              <a:gd name="connsiteX62" fmla="*/ 6318017 w 6627254"/>
              <a:gd name="connsiteY62" fmla="*/ 882525 h 3360605"/>
              <a:gd name="connsiteX63" fmla="*/ 6260867 w 6627254"/>
              <a:gd name="connsiteY63" fmla="*/ 863475 h 3360605"/>
              <a:gd name="connsiteX64" fmla="*/ 6146567 w 6627254"/>
              <a:gd name="connsiteY64" fmla="*/ 806325 h 3360605"/>
              <a:gd name="connsiteX65" fmla="*/ 6032267 w 6627254"/>
              <a:gd name="connsiteY65" fmla="*/ 768225 h 3360605"/>
              <a:gd name="connsiteX66" fmla="*/ 5860817 w 6627254"/>
              <a:gd name="connsiteY66" fmla="*/ 711075 h 3360605"/>
              <a:gd name="connsiteX67" fmla="*/ 5136917 w 6627254"/>
              <a:gd name="connsiteY67" fmla="*/ 692025 h 3360605"/>
              <a:gd name="connsiteX68" fmla="*/ 4889267 w 6627254"/>
              <a:gd name="connsiteY68" fmla="*/ 634875 h 3360605"/>
              <a:gd name="connsiteX69" fmla="*/ 4679717 w 6627254"/>
              <a:gd name="connsiteY69" fmla="*/ 520575 h 3360605"/>
              <a:gd name="connsiteX70" fmla="*/ 4374917 w 6627254"/>
              <a:gd name="connsiteY70" fmla="*/ 406275 h 3360605"/>
              <a:gd name="connsiteX71" fmla="*/ 4241567 w 6627254"/>
              <a:gd name="connsiteY71" fmla="*/ 349125 h 3360605"/>
              <a:gd name="connsiteX72" fmla="*/ 4032017 w 6627254"/>
              <a:gd name="connsiteY72" fmla="*/ 253875 h 3360605"/>
              <a:gd name="connsiteX73" fmla="*/ 3917717 w 6627254"/>
              <a:gd name="connsiteY73" fmla="*/ 215775 h 3360605"/>
              <a:gd name="connsiteX74" fmla="*/ 3574817 w 6627254"/>
              <a:gd name="connsiteY74" fmla="*/ 158625 h 3360605"/>
              <a:gd name="connsiteX75" fmla="*/ 3460517 w 6627254"/>
              <a:gd name="connsiteY75" fmla="*/ 139575 h 3360605"/>
              <a:gd name="connsiteX76" fmla="*/ 2927117 w 6627254"/>
              <a:gd name="connsiteY76" fmla="*/ 120525 h 3360605"/>
              <a:gd name="connsiteX77" fmla="*/ 2698517 w 6627254"/>
              <a:gd name="connsiteY77" fmla="*/ 101475 h 3360605"/>
              <a:gd name="connsiteX78" fmla="*/ 2584217 w 6627254"/>
              <a:gd name="connsiteY78" fmla="*/ 82425 h 3360605"/>
              <a:gd name="connsiteX79" fmla="*/ 2251399 w 6627254"/>
              <a:gd name="connsiteY79"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98467 w 6627254"/>
              <a:gd name="connsiteY30" fmla="*/ 2939925 h 3360605"/>
              <a:gd name="connsiteX31" fmla="*/ 2222267 w 6627254"/>
              <a:gd name="connsiteY31" fmla="*/ 2920875 h 3360605"/>
              <a:gd name="connsiteX32" fmla="*/ 2184167 w 6627254"/>
              <a:gd name="connsiteY32" fmla="*/ 2997075 h 3360605"/>
              <a:gd name="connsiteX33" fmla="*/ 2222267 w 6627254"/>
              <a:gd name="connsiteY33" fmla="*/ 3054225 h 3360605"/>
              <a:gd name="connsiteX34" fmla="*/ 2298467 w 6627254"/>
              <a:gd name="connsiteY34" fmla="*/ 3187575 h 3360605"/>
              <a:gd name="connsiteX35" fmla="*/ 2355617 w 6627254"/>
              <a:gd name="connsiteY35" fmla="*/ 3225675 h 3360605"/>
              <a:gd name="connsiteX36" fmla="*/ 2584217 w 6627254"/>
              <a:gd name="connsiteY36" fmla="*/ 3282825 h 3360605"/>
              <a:gd name="connsiteX37" fmla="*/ 2774717 w 6627254"/>
              <a:gd name="connsiteY37" fmla="*/ 3301875 h 3360605"/>
              <a:gd name="connsiteX38" fmla="*/ 3041417 w 6627254"/>
              <a:gd name="connsiteY38" fmla="*/ 3359025 h 3360605"/>
              <a:gd name="connsiteX39" fmla="*/ 3517667 w 6627254"/>
              <a:gd name="connsiteY39" fmla="*/ 3320925 h 3360605"/>
              <a:gd name="connsiteX40" fmla="*/ 3727217 w 6627254"/>
              <a:gd name="connsiteY40" fmla="*/ 3244725 h 3360605"/>
              <a:gd name="connsiteX41" fmla="*/ 3784367 w 6627254"/>
              <a:gd name="connsiteY41" fmla="*/ 3206625 h 3360605"/>
              <a:gd name="connsiteX42" fmla="*/ 3841517 w 6627254"/>
              <a:gd name="connsiteY42" fmla="*/ 3187575 h 3360605"/>
              <a:gd name="connsiteX43" fmla="*/ 3917717 w 6627254"/>
              <a:gd name="connsiteY43" fmla="*/ 3149475 h 3360605"/>
              <a:gd name="connsiteX44" fmla="*/ 3993917 w 6627254"/>
              <a:gd name="connsiteY44" fmla="*/ 3130425 h 3360605"/>
              <a:gd name="connsiteX45" fmla="*/ 4470167 w 6627254"/>
              <a:gd name="connsiteY45" fmla="*/ 2978025 h 3360605"/>
              <a:gd name="connsiteX46" fmla="*/ 4679717 w 6627254"/>
              <a:gd name="connsiteY46" fmla="*/ 2958975 h 3360605"/>
              <a:gd name="connsiteX47" fmla="*/ 5822717 w 6627254"/>
              <a:gd name="connsiteY47" fmla="*/ 2882775 h 3360605"/>
              <a:gd name="connsiteX48" fmla="*/ 5937017 w 6627254"/>
              <a:gd name="connsiteY48" fmla="*/ 2844675 h 3360605"/>
              <a:gd name="connsiteX49" fmla="*/ 6108467 w 6627254"/>
              <a:gd name="connsiteY49" fmla="*/ 2825625 h 3360605"/>
              <a:gd name="connsiteX50" fmla="*/ 6203717 w 6627254"/>
              <a:gd name="connsiteY50" fmla="*/ 2768475 h 3360605"/>
              <a:gd name="connsiteX51" fmla="*/ 6260867 w 6627254"/>
              <a:gd name="connsiteY51" fmla="*/ 2730375 h 3360605"/>
              <a:gd name="connsiteX52" fmla="*/ 6394217 w 6627254"/>
              <a:gd name="connsiteY52" fmla="*/ 2482725 h 3360605"/>
              <a:gd name="connsiteX53" fmla="*/ 6470417 w 6627254"/>
              <a:gd name="connsiteY53" fmla="*/ 2387475 h 3360605"/>
              <a:gd name="connsiteX54" fmla="*/ 6546617 w 6627254"/>
              <a:gd name="connsiteY54" fmla="*/ 2273175 h 3360605"/>
              <a:gd name="connsiteX55" fmla="*/ 6584717 w 6627254"/>
              <a:gd name="connsiteY55" fmla="*/ 2006475 h 3360605"/>
              <a:gd name="connsiteX56" fmla="*/ 6622817 w 6627254"/>
              <a:gd name="connsiteY56" fmla="*/ 1815975 h 3360605"/>
              <a:gd name="connsiteX57" fmla="*/ 6603767 w 6627254"/>
              <a:gd name="connsiteY57" fmla="*/ 1073025 h 3360605"/>
              <a:gd name="connsiteX58" fmla="*/ 6546617 w 6627254"/>
              <a:gd name="connsiteY58" fmla="*/ 1015875 h 3360605"/>
              <a:gd name="connsiteX59" fmla="*/ 6527567 w 6627254"/>
              <a:gd name="connsiteY59" fmla="*/ 958725 h 3360605"/>
              <a:gd name="connsiteX60" fmla="*/ 6413267 w 6627254"/>
              <a:gd name="connsiteY60" fmla="*/ 920625 h 3360605"/>
              <a:gd name="connsiteX61" fmla="*/ 6318017 w 6627254"/>
              <a:gd name="connsiteY61" fmla="*/ 882525 h 3360605"/>
              <a:gd name="connsiteX62" fmla="*/ 6260867 w 6627254"/>
              <a:gd name="connsiteY62" fmla="*/ 863475 h 3360605"/>
              <a:gd name="connsiteX63" fmla="*/ 6146567 w 6627254"/>
              <a:gd name="connsiteY63" fmla="*/ 806325 h 3360605"/>
              <a:gd name="connsiteX64" fmla="*/ 6032267 w 6627254"/>
              <a:gd name="connsiteY64" fmla="*/ 768225 h 3360605"/>
              <a:gd name="connsiteX65" fmla="*/ 5860817 w 6627254"/>
              <a:gd name="connsiteY65" fmla="*/ 711075 h 3360605"/>
              <a:gd name="connsiteX66" fmla="*/ 5136917 w 6627254"/>
              <a:gd name="connsiteY66" fmla="*/ 692025 h 3360605"/>
              <a:gd name="connsiteX67" fmla="*/ 4889267 w 6627254"/>
              <a:gd name="connsiteY67" fmla="*/ 634875 h 3360605"/>
              <a:gd name="connsiteX68" fmla="*/ 4679717 w 6627254"/>
              <a:gd name="connsiteY68" fmla="*/ 520575 h 3360605"/>
              <a:gd name="connsiteX69" fmla="*/ 4374917 w 6627254"/>
              <a:gd name="connsiteY69" fmla="*/ 406275 h 3360605"/>
              <a:gd name="connsiteX70" fmla="*/ 4241567 w 6627254"/>
              <a:gd name="connsiteY70" fmla="*/ 349125 h 3360605"/>
              <a:gd name="connsiteX71" fmla="*/ 4032017 w 6627254"/>
              <a:gd name="connsiteY71" fmla="*/ 253875 h 3360605"/>
              <a:gd name="connsiteX72" fmla="*/ 3917717 w 6627254"/>
              <a:gd name="connsiteY72" fmla="*/ 215775 h 3360605"/>
              <a:gd name="connsiteX73" fmla="*/ 3574817 w 6627254"/>
              <a:gd name="connsiteY73" fmla="*/ 158625 h 3360605"/>
              <a:gd name="connsiteX74" fmla="*/ 3460517 w 6627254"/>
              <a:gd name="connsiteY74" fmla="*/ 139575 h 3360605"/>
              <a:gd name="connsiteX75" fmla="*/ 2927117 w 6627254"/>
              <a:gd name="connsiteY75" fmla="*/ 120525 h 3360605"/>
              <a:gd name="connsiteX76" fmla="*/ 2698517 w 6627254"/>
              <a:gd name="connsiteY76" fmla="*/ 101475 h 3360605"/>
              <a:gd name="connsiteX77" fmla="*/ 2584217 w 6627254"/>
              <a:gd name="connsiteY77" fmla="*/ 82425 h 3360605"/>
              <a:gd name="connsiteX78" fmla="*/ 2251399 w 6627254"/>
              <a:gd name="connsiteY78"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374667 w 6627254"/>
              <a:gd name="connsiteY29" fmla="*/ 2825625 h 3360605"/>
              <a:gd name="connsiteX30" fmla="*/ 2222267 w 6627254"/>
              <a:gd name="connsiteY30" fmla="*/ 2920875 h 3360605"/>
              <a:gd name="connsiteX31" fmla="*/ 2184167 w 6627254"/>
              <a:gd name="connsiteY31" fmla="*/ 2997075 h 3360605"/>
              <a:gd name="connsiteX32" fmla="*/ 2222267 w 6627254"/>
              <a:gd name="connsiteY32" fmla="*/ 3054225 h 3360605"/>
              <a:gd name="connsiteX33" fmla="*/ 2298467 w 6627254"/>
              <a:gd name="connsiteY33" fmla="*/ 3187575 h 3360605"/>
              <a:gd name="connsiteX34" fmla="*/ 2355617 w 6627254"/>
              <a:gd name="connsiteY34" fmla="*/ 3225675 h 3360605"/>
              <a:gd name="connsiteX35" fmla="*/ 2584217 w 6627254"/>
              <a:gd name="connsiteY35" fmla="*/ 3282825 h 3360605"/>
              <a:gd name="connsiteX36" fmla="*/ 2774717 w 6627254"/>
              <a:gd name="connsiteY36" fmla="*/ 3301875 h 3360605"/>
              <a:gd name="connsiteX37" fmla="*/ 3041417 w 6627254"/>
              <a:gd name="connsiteY37" fmla="*/ 3359025 h 3360605"/>
              <a:gd name="connsiteX38" fmla="*/ 3517667 w 6627254"/>
              <a:gd name="connsiteY38" fmla="*/ 3320925 h 3360605"/>
              <a:gd name="connsiteX39" fmla="*/ 3727217 w 6627254"/>
              <a:gd name="connsiteY39" fmla="*/ 3244725 h 3360605"/>
              <a:gd name="connsiteX40" fmla="*/ 3784367 w 6627254"/>
              <a:gd name="connsiteY40" fmla="*/ 3206625 h 3360605"/>
              <a:gd name="connsiteX41" fmla="*/ 3841517 w 6627254"/>
              <a:gd name="connsiteY41" fmla="*/ 3187575 h 3360605"/>
              <a:gd name="connsiteX42" fmla="*/ 3917717 w 6627254"/>
              <a:gd name="connsiteY42" fmla="*/ 3149475 h 3360605"/>
              <a:gd name="connsiteX43" fmla="*/ 3993917 w 6627254"/>
              <a:gd name="connsiteY43" fmla="*/ 3130425 h 3360605"/>
              <a:gd name="connsiteX44" fmla="*/ 4470167 w 6627254"/>
              <a:gd name="connsiteY44" fmla="*/ 2978025 h 3360605"/>
              <a:gd name="connsiteX45" fmla="*/ 4679717 w 6627254"/>
              <a:gd name="connsiteY45" fmla="*/ 2958975 h 3360605"/>
              <a:gd name="connsiteX46" fmla="*/ 5822717 w 6627254"/>
              <a:gd name="connsiteY46" fmla="*/ 2882775 h 3360605"/>
              <a:gd name="connsiteX47" fmla="*/ 5937017 w 6627254"/>
              <a:gd name="connsiteY47" fmla="*/ 2844675 h 3360605"/>
              <a:gd name="connsiteX48" fmla="*/ 6108467 w 6627254"/>
              <a:gd name="connsiteY48" fmla="*/ 2825625 h 3360605"/>
              <a:gd name="connsiteX49" fmla="*/ 6203717 w 6627254"/>
              <a:gd name="connsiteY49" fmla="*/ 2768475 h 3360605"/>
              <a:gd name="connsiteX50" fmla="*/ 6260867 w 6627254"/>
              <a:gd name="connsiteY50" fmla="*/ 2730375 h 3360605"/>
              <a:gd name="connsiteX51" fmla="*/ 6394217 w 6627254"/>
              <a:gd name="connsiteY51" fmla="*/ 2482725 h 3360605"/>
              <a:gd name="connsiteX52" fmla="*/ 6470417 w 6627254"/>
              <a:gd name="connsiteY52" fmla="*/ 2387475 h 3360605"/>
              <a:gd name="connsiteX53" fmla="*/ 6546617 w 6627254"/>
              <a:gd name="connsiteY53" fmla="*/ 2273175 h 3360605"/>
              <a:gd name="connsiteX54" fmla="*/ 6584717 w 6627254"/>
              <a:gd name="connsiteY54" fmla="*/ 2006475 h 3360605"/>
              <a:gd name="connsiteX55" fmla="*/ 6622817 w 6627254"/>
              <a:gd name="connsiteY55" fmla="*/ 1815975 h 3360605"/>
              <a:gd name="connsiteX56" fmla="*/ 6603767 w 6627254"/>
              <a:gd name="connsiteY56" fmla="*/ 1073025 h 3360605"/>
              <a:gd name="connsiteX57" fmla="*/ 6546617 w 6627254"/>
              <a:gd name="connsiteY57" fmla="*/ 1015875 h 3360605"/>
              <a:gd name="connsiteX58" fmla="*/ 6527567 w 6627254"/>
              <a:gd name="connsiteY58" fmla="*/ 958725 h 3360605"/>
              <a:gd name="connsiteX59" fmla="*/ 6413267 w 6627254"/>
              <a:gd name="connsiteY59" fmla="*/ 920625 h 3360605"/>
              <a:gd name="connsiteX60" fmla="*/ 6318017 w 6627254"/>
              <a:gd name="connsiteY60" fmla="*/ 882525 h 3360605"/>
              <a:gd name="connsiteX61" fmla="*/ 6260867 w 6627254"/>
              <a:gd name="connsiteY61" fmla="*/ 863475 h 3360605"/>
              <a:gd name="connsiteX62" fmla="*/ 6146567 w 6627254"/>
              <a:gd name="connsiteY62" fmla="*/ 806325 h 3360605"/>
              <a:gd name="connsiteX63" fmla="*/ 6032267 w 6627254"/>
              <a:gd name="connsiteY63" fmla="*/ 768225 h 3360605"/>
              <a:gd name="connsiteX64" fmla="*/ 5860817 w 6627254"/>
              <a:gd name="connsiteY64" fmla="*/ 711075 h 3360605"/>
              <a:gd name="connsiteX65" fmla="*/ 5136917 w 6627254"/>
              <a:gd name="connsiteY65" fmla="*/ 692025 h 3360605"/>
              <a:gd name="connsiteX66" fmla="*/ 4889267 w 6627254"/>
              <a:gd name="connsiteY66" fmla="*/ 634875 h 3360605"/>
              <a:gd name="connsiteX67" fmla="*/ 4679717 w 6627254"/>
              <a:gd name="connsiteY67" fmla="*/ 520575 h 3360605"/>
              <a:gd name="connsiteX68" fmla="*/ 4374917 w 6627254"/>
              <a:gd name="connsiteY68" fmla="*/ 406275 h 3360605"/>
              <a:gd name="connsiteX69" fmla="*/ 4241567 w 6627254"/>
              <a:gd name="connsiteY69" fmla="*/ 349125 h 3360605"/>
              <a:gd name="connsiteX70" fmla="*/ 4032017 w 6627254"/>
              <a:gd name="connsiteY70" fmla="*/ 253875 h 3360605"/>
              <a:gd name="connsiteX71" fmla="*/ 3917717 w 6627254"/>
              <a:gd name="connsiteY71" fmla="*/ 215775 h 3360605"/>
              <a:gd name="connsiteX72" fmla="*/ 3574817 w 6627254"/>
              <a:gd name="connsiteY72" fmla="*/ 158625 h 3360605"/>
              <a:gd name="connsiteX73" fmla="*/ 3460517 w 6627254"/>
              <a:gd name="connsiteY73" fmla="*/ 139575 h 3360605"/>
              <a:gd name="connsiteX74" fmla="*/ 2927117 w 6627254"/>
              <a:gd name="connsiteY74" fmla="*/ 120525 h 3360605"/>
              <a:gd name="connsiteX75" fmla="*/ 2698517 w 6627254"/>
              <a:gd name="connsiteY75" fmla="*/ 101475 h 3360605"/>
              <a:gd name="connsiteX76" fmla="*/ 2584217 w 6627254"/>
              <a:gd name="connsiteY76" fmla="*/ 82425 h 3360605"/>
              <a:gd name="connsiteX77" fmla="*/ 2251399 w 6627254"/>
              <a:gd name="connsiteY77"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98467 w 6627254"/>
              <a:gd name="connsiteY28" fmla="*/ 2730375 h 3360605"/>
              <a:gd name="connsiteX29" fmla="*/ 2222267 w 6627254"/>
              <a:gd name="connsiteY29" fmla="*/ 2920875 h 3360605"/>
              <a:gd name="connsiteX30" fmla="*/ 2184167 w 6627254"/>
              <a:gd name="connsiteY30" fmla="*/ 2997075 h 3360605"/>
              <a:gd name="connsiteX31" fmla="*/ 2222267 w 6627254"/>
              <a:gd name="connsiteY31" fmla="*/ 3054225 h 3360605"/>
              <a:gd name="connsiteX32" fmla="*/ 2298467 w 6627254"/>
              <a:gd name="connsiteY32" fmla="*/ 3187575 h 3360605"/>
              <a:gd name="connsiteX33" fmla="*/ 2355617 w 6627254"/>
              <a:gd name="connsiteY33" fmla="*/ 3225675 h 3360605"/>
              <a:gd name="connsiteX34" fmla="*/ 2584217 w 6627254"/>
              <a:gd name="connsiteY34" fmla="*/ 3282825 h 3360605"/>
              <a:gd name="connsiteX35" fmla="*/ 2774717 w 6627254"/>
              <a:gd name="connsiteY35" fmla="*/ 3301875 h 3360605"/>
              <a:gd name="connsiteX36" fmla="*/ 3041417 w 6627254"/>
              <a:gd name="connsiteY36" fmla="*/ 3359025 h 3360605"/>
              <a:gd name="connsiteX37" fmla="*/ 3517667 w 6627254"/>
              <a:gd name="connsiteY37" fmla="*/ 3320925 h 3360605"/>
              <a:gd name="connsiteX38" fmla="*/ 3727217 w 6627254"/>
              <a:gd name="connsiteY38" fmla="*/ 3244725 h 3360605"/>
              <a:gd name="connsiteX39" fmla="*/ 3784367 w 6627254"/>
              <a:gd name="connsiteY39" fmla="*/ 3206625 h 3360605"/>
              <a:gd name="connsiteX40" fmla="*/ 3841517 w 6627254"/>
              <a:gd name="connsiteY40" fmla="*/ 3187575 h 3360605"/>
              <a:gd name="connsiteX41" fmla="*/ 3917717 w 6627254"/>
              <a:gd name="connsiteY41" fmla="*/ 3149475 h 3360605"/>
              <a:gd name="connsiteX42" fmla="*/ 3993917 w 6627254"/>
              <a:gd name="connsiteY42" fmla="*/ 3130425 h 3360605"/>
              <a:gd name="connsiteX43" fmla="*/ 4470167 w 6627254"/>
              <a:gd name="connsiteY43" fmla="*/ 2978025 h 3360605"/>
              <a:gd name="connsiteX44" fmla="*/ 4679717 w 6627254"/>
              <a:gd name="connsiteY44" fmla="*/ 2958975 h 3360605"/>
              <a:gd name="connsiteX45" fmla="*/ 5822717 w 6627254"/>
              <a:gd name="connsiteY45" fmla="*/ 2882775 h 3360605"/>
              <a:gd name="connsiteX46" fmla="*/ 5937017 w 6627254"/>
              <a:gd name="connsiteY46" fmla="*/ 2844675 h 3360605"/>
              <a:gd name="connsiteX47" fmla="*/ 6108467 w 6627254"/>
              <a:gd name="connsiteY47" fmla="*/ 2825625 h 3360605"/>
              <a:gd name="connsiteX48" fmla="*/ 6203717 w 6627254"/>
              <a:gd name="connsiteY48" fmla="*/ 2768475 h 3360605"/>
              <a:gd name="connsiteX49" fmla="*/ 6260867 w 6627254"/>
              <a:gd name="connsiteY49" fmla="*/ 2730375 h 3360605"/>
              <a:gd name="connsiteX50" fmla="*/ 6394217 w 6627254"/>
              <a:gd name="connsiteY50" fmla="*/ 2482725 h 3360605"/>
              <a:gd name="connsiteX51" fmla="*/ 6470417 w 6627254"/>
              <a:gd name="connsiteY51" fmla="*/ 2387475 h 3360605"/>
              <a:gd name="connsiteX52" fmla="*/ 6546617 w 6627254"/>
              <a:gd name="connsiteY52" fmla="*/ 2273175 h 3360605"/>
              <a:gd name="connsiteX53" fmla="*/ 6584717 w 6627254"/>
              <a:gd name="connsiteY53" fmla="*/ 2006475 h 3360605"/>
              <a:gd name="connsiteX54" fmla="*/ 6622817 w 6627254"/>
              <a:gd name="connsiteY54" fmla="*/ 1815975 h 3360605"/>
              <a:gd name="connsiteX55" fmla="*/ 6603767 w 6627254"/>
              <a:gd name="connsiteY55" fmla="*/ 1073025 h 3360605"/>
              <a:gd name="connsiteX56" fmla="*/ 6546617 w 6627254"/>
              <a:gd name="connsiteY56" fmla="*/ 1015875 h 3360605"/>
              <a:gd name="connsiteX57" fmla="*/ 6527567 w 6627254"/>
              <a:gd name="connsiteY57" fmla="*/ 958725 h 3360605"/>
              <a:gd name="connsiteX58" fmla="*/ 6413267 w 6627254"/>
              <a:gd name="connsiteY58" fmla="*/ 920625 h 3360605"/>
              <a:gd name="connsiteX59" fmla="*/ 6318017 w 6627254"/>
              <a:gd name="connsiteY59" fmla="*/ 882525 h 3360605"/>
              <a:gd name="connsiteX60" fmla="*/ 6260867 w 6627254"/>
              <a:gd name="connsiteY60" fmla="*/ 863475 h 3360605"/>
              <a:gd name="connsiteX61" fmla="*/ 6146567 w 6627254"/>
              <a:gd name="connsiteY61" fmla="*/ 806325 h 3360605"/>
              <a:gd name="connsiteX62" fmla="*/ 6032267 w 6627254"/>
              <a:gd name="connsiteY62" fmla="*/ 768225 h 3360605"/>
              <a:gd name="connsiteX63" fmla="*/ 5860817 w 6627254"/>
              <a:gd name="connsiteY63" fmla="*/ 711075 h 3360605"/>
              <a:gd name="connsiteX64" fmla="*/ 5136917 w 6627254"/>
              <a:gd name="connsiteY64" fmla="*/ 692025 h 3360605"/>
              <a:gd name="connsiteX65" fmla="*/ 4889267 w 6627254"/>
              <a:gd name="connsiteY65" fmla="*/ 634875 h 3360605"/>
              <a:gd name="connsiteX66" fmla="*/ 4679717 w 6627254"/>
              <a:gd name="connsiteY66" fmla="*/ 520575 h 3360605"/>
              <a:gd name="connsiteX67" fmla="*/ 4374917 w 6627254"/>
              <a:gd name="connsiteY67" fmla="*/ 406275 h 3360605"/>
              <a:gd name="connsiteX68" fmla="*/ 4241567 w 6627254"/>
              <a:gd name="connsiteY68" fmla="*/ 349125 h 3360605"/>
              <a:gd name="connsiteX69" fmla="*/ 4032017 w 6627254"/>
              <a:gd name="connsiteY69" fmla="*/ 253875 h 3360605"/>
              <a:gd name="connsiteX70" fmla="*/ 3917717 w 6627254"/>
              <a:gd name="connsiteY70" fmla="*/ 215775 h 3360605"/>
              <a:gd name="connsiteX71" fmla="*/ 3574817 w 6627254"/>
              <a:gd name="connsiteY71" fmla="*/ 158625 h 3360605"/>
              <a:gd name="connsiteX72" fmla="*/ 3460517 w 6627254"/>
              <a:gd name="connsiteY72" fmla="*/ 139575 h 3360605"/>
              <a:gd name="connsiteX73" fmla="*/ 2927117 w 6627254"/>
              <a:gd name="connsiteY73" fmla="*/ 120525 h 3360605"/>
              <a:gd name="connsiteX74" fmla="*/ 2698517 w 6627254"/>
              <a:gd name="connsiteY74" fmla="*/ 101475 h 3360605"/>
              <a:gd name="connsiteX75" fmla="*/ 2584217 w 6627254"/>
              <a:gd name="connsiteY75" fmla="*/ 82425 h 3360605"/>
              <a:gd name="connsiteX76" fmla="*/ 2251399 w 6627254"/>
              <a:gd name="connsiteY76" fmla="*/ 201633 h 3360605"/>
              <a:gd name="connsiteX0" fmla="*/ 2251399 w 6627254"/>
              <a:gd name="connsiteY0" fmla="*/ 201633 h 3360605"/>
              <a:gd name="connsiteX1" fmla="*/ 1834176 w 6627254"/>
              <a:gd name="connsiteY1" fmla="*/ 22822 h 3360605"/>
              <a:gd name="connsiteX2" fmla="*/ 1384067 w 6627254"/>
              <a:gd name="connsiteY2" fmla="*/ 177675 h 3360605"/>
              <a:gd name="connsiteX3" fmla="*/ 1288817 w 6627254"/>
              <a:gd name="connsiteY3" fmla="*/ 368175 h 3360605"/>
              <a:gd name="connsiteX4" fmla="*/ 1231667 w 6627254"/>
              <a:gd name="connsiteY4" fmla="*/ 615825 h 3360605"/>
              <a:gd name="connsiteX5" fmla="*/ 1212617 w 6627254"/>
              <a:gd name="connsiteY5" fmla="*/ 692025 h 3360605"/>
              <a:gd name="connsiteX6" fmla="*/ 1193567 w 6627254"/>
              <a:gd name="connsiteY6" fmla="*/ 749175 h 3360605"/>
              <a:gd name="connsiteX7" fmla="*/ 1117367 w 6627254"/>
              <a:gd name="connsiteY7" fmla="*/ 768225 h 3360605"/>
              <a:gd name="connsiteX8" fmla="*/ 888767 w 6627254"/>
              <a:gd name="connsiteY8" fmla="*/ 787275 h 3360605"/>
              <a:gd name="connsiteX9" fmla="*/ 812567 w 6627254"/>
              <a:gd name="connsiteY9" fmla="*/ 825375 h 3360605"/>
              <a:gd name="connsiteX10" fmla="*/ 679217 w 6627254"/>
              <a:gd name="connsiteY10" fmla="*/ 863475 h 3360605"/>
              <a:gd name="connsiteX11" fmla="*/ 317267 w 6627254"/>
              <a:gd name="connsiteY11" fmla="*/ 1111125 h 3360605"/>
              <a:gd name="connsiteX12" fmla="*/ 222017 w 6627254"/>
              <a:gd name="connsiteY12" fmla="*/ 1187325 h 3360605"/>
              <a:gd name="connsiteX13" fmla="*/ 183917 w 6627254"/>
              <a:gd name="connsiteY13" fmla="*/ 1244475 h 3360605"/>
              <a:gd name="connsiteX14" fmla="*/ 69617 w 6627254"/>
              <a:gd name="connsiteY14" fmla="*/ 1396875 h 3360605"/>
              <a:gd name="connsiteX15" fmla="*/ 50567 w 6627254"/>
              <a:gd name="connsiteY15" fmla="*/ 1454025 h 3360605"/>
              <a:gd name="connsiteX16" fmla="*/ 50567 w 6627254"/>
              <a:gd name="connsiteY16" fmla="*/ 2101725 h 3360605"/>
              <a:gd name="connsiteX17" fmla="*/ 164867 w 6627254"/>
              <a:gd name="connsiteY17" fmla="*/ 2177925 h 3360605"/>
              <a:gd name="connsiteX18" fmla="*/ 336317 w 6627254"/>
              <a:gd name="connsiteY18" fmla="*/ 2235075 h 3360605"/>
              <a:gd name="connsiteX19" fmla="*/ 488717 w 6627254"/>
              <a:gd name="connsiteY19" fmla="*/ 2311275 h 3360605"/>
              <a:gd name="connsiteX20" fmla="*/ 698267 w 6627254"/>
              <a:gd name="connsiteY20" fmla="*/ 2387475 h 3360605"/>
              <a:gd name="connsiteX21" fmla="*/ 869717 w 6627254"/>
              <a:gd name="connsiteY21" fmla="*/ 2425575 h 3360605"/>
              <a:gd name="connsiteX22" fmla="*/ 984017 w 6627254"/>
              <a:gd name="connsiteY22" fmla="*/ 2444625 h 3360605"/>
              <a:gd name="connsiteX23" fmla="*/ 1174517 w 6627254"/>
              <a:gd name="connsiteY23" fmla="*/ 2482725 h 3360605"/>
              <a:gd name="connsiteX24" fmla="*/ 1612667 w 6627254"/>
              <a:gd name="connsiteY24" fmla="*/ 2520825 h 3360605"/>
              <a:gd name="connsiteX25" fmla="*/ 1765067 w 6627254"/>
              <a:gd name="connsiteY25" fmla="*/ 2558925 h 3360605"/>
              <a:gd name="connsiteX26" fmla="*/ 1917467 w 6627254"/>
              <a:gd name="connsiteY26" fmla="*/ 2577975 h 3360605"/>
              <a:gd name="connsiteX27" fmla="*/ 2050817 w 6627254"/>
              <a:gd name="connsiteY27" fmla="*/ 2597025 h 3360605"/>
              <a:gd name="connsiteX28" fmla="*/ 2222267 w 6627254"/>
              <a:gd name="connsiteY28" fmla="*/ 2920875 h 3360605"/>
              <a:gd name="connsiteX29" fmla="*/ 2184167 w 6627254"/>
              <a:gd name="connsiteY29" fmla="*/ 2997075 h 3360605"/>
              <a:gd name="connsiteX30" fmla="*/ 2222267 w 6627254"/>
              <a:gd name="connsiteY30" fmla="*/ 3054225 h 3360605"/>
              <a:gd name="connsiteX31" fmla="*/ 2298467 w 6627254"/>
              <a:gd name="connsiteY31" fmla="*/ 3187575 h 3360605"/>
              <a:gd name="connsiteX32" fmla="*/ 2355617 w 6627254"/>
              <a:gd name="connsiteY32" fmla="*/ 3225675 h 3360605"/>
              <a:gd name="connsiteX33" fmla="*/ 2584217 w 6627254"/>
              <a:gd name="connsiteY33" fmla="*/ 3282825 h 3360605"/>
              <a:gd name="connsiteX34" fmla="*/ 2774717 w 6627254"/>
              <a:gd name="connsiteY34" fmla="*/ 3301875 h 3360605"/>
              <a:gd name="connsiteX35" fmla="*/ 3041417 w 6627254"/>
              <a:gd name="connsiteY35" fmla="*/ 3359025 h 3360605"/>
              <a:gd name="connsiteX36" fmla="*/ 3517667 w 6627254"/>
              <a:gd name="connsiteY36" fmla="*/ 3320925 h 3360605"/>
              <a:gd name="connsiteX37" fmla="*/ 3727217 w 6627254"/>
              <a:gd name="connsiteY37" fmla="*/ 3244725 h 3360605"/>
              <a:gd name="connsiteX38" fmla="*/ 3784367 w 6627254"/>
              <a:gd name="connsiteY38" fmla="*/ 3206625 h 3360605"/>
              <a:gd name="connsiteX39" fmla="*/ 3841517 w 6627254"/>
              <a:gd name="connsiteY39" fmla="*/ 3187575 h 3360605"/>
              <a:gd name="connsiteX40" fmla="*/ 3917717 w 6627254"/>
              <a:gd name="connsiteY40" fmla="*/ 3149475 h 3360605"/>
              <a:gd name="connsiteX41" fmla="*/ 3993917 w 6627254"/>
              <a:gd name="connsiteY41" fmla="*/ 3130425 h 3360605"/>
              <a:gd name="connsiteX42" fmla="*/ 4470167 w 6627254"/>
              <a:gd name="connsiteY42" fmla="*/ 2978025 h 3360605"/>
              <a:gd name="connsiteX43" fmla="*/ 4679717 w 6627254"/>
              <a:gd name="connsiteY43" fmla="*/ 2958975 h 3360605"/>
              <a:gd name="connsiteX44" fmla="*/ 5822717 w 6627254"/>
              <a:gd name="connsiteY44" fmla="*/ 2882775 h 3360605"/>
              <a:gd name="connsiteX45" fmla="*/ 5937017 w 6627254"/>
              <a:gd name="connsiteY45" fmla="*/ 2844675 h 3360605"/>
              <a:gd name="connsiteX46" fmla="*/ 6108467 w 6627254"/>
              <a:gd name="connsiteY46" fmla="*/ 2825625 h 3360605"/>
              <a:gd name="connsiteX47" fmla="*/ 6203717 w 6627254"/>
              <a:gd name="connsiteY47" fmla="*/ 2768475 h 3360605"/>
              <a:gd name="connsiteX48" fmla="*/ 6260867 w 6627254"/>
              <a:gd name="connsiteY48" fmla="*/ 2730375 h 3360605"/>
              <a:gd name="connsiteX49" fmla="*/ 6394217 w 6627254"/>
              <a:gd name="connsiteY49" fmla="*/ 2482725 h 3360605"/>
              <a:gd name="connsiteX50" fmla="*/ 6470417 w 6627254"/>
              <a:gd name="connsiteY50" fmla="*/ 2387475 h 3360605"/>
              <a:gd name="connsiteX51" fmla="*/ 6546617 w 6627254"/>
              <a:gd name="connsiteY51" fmla="*/ 2273175 h 3360605"/>
              <a:gd name="connsiteX52" fmla="*/ 6584717 w 6627254"/>
              <a:gd name="connsiteY52" fmla="*/ 2006475 h 3360605"/>
              <a:gd name="connsiteX53" fmla="*/ 6622817 w 6627254"/>
              <a:gd name="connsiteY53" fmla="*/ 1815975 h 3360605"/>
              <a:gd name="connsiteX54" fmla="*/ 6603767 w 6627254"/>
              <a:gd name="connsiteY54" fmla="*/ 1073025 h 3360605"/>
              <a:gd name="connsiteX55" fmla="*/ 6546617 w 6627254"/>
              <a:gd name="connsiteY55" fmla="*/ 1015875 h 3360605"/>
              <a:gd name="connsiteX56" fmla="*/ 6527567 w 6627254"/>
              <a:gd name="connsiteY56" fmla="*/ 958725 h 3360605"/>
              <a:gd name="connsiteX57" fmla="*/ 6413267 w 6627254"/>
              <a:gd name="connsiteY57" fmla="*/ 920625 h 3360605"/>
              <a:gd name="connsiteX58" fmla="*/ 6318017 w 6627254"/>
              <a:gd name="connsiteY58" fmla="*/ 882525 h 3360605"/>
              <a:gd name="connsiteX59" fmla="*/ 6260867 w 6627254"/>
              <a:gd name="connsiteY59" fmla="*/ 863475 h 3360605"/>
              <a:gd name="connsiteX60" fmla="*/ 6146567 w 6627254"/>
              <a:gd name="connsiteY60" fmla="*/ 806325 h 3360605"/>
              <a:gd name="connsiteX61" fmla="*/ 6032267 w 6627254"/>
              <a:gd name="connsiteY61" fmla="*/ 768225 h 3360605"/>
              <a:gd name="connsiteX62" fmla="*/ 5860817 w 6627254"/>
              <a:gd name="connsiteY62" fmla="*/ 711075 h 3360605"/>
              <a:gd name="connsiteX63" fmla="*/ 5136917 w 6627254"/>
              <a:gd name="connsiteY63" fmla="*/ 692025 h 3360605"/>
              <a:gd name="connsiteX64" fmla="*/ 4889267 w 6627254"/>
              <a:gd name="connsiteY64" fmla="*/ 634875 h 3360605"/>
              <a:gd name="connsiteX65" fmla="*/ 4679717 w 6627254"/>
              <a:gd name="connsiteY65" fmla="*/ 520575 h 3360605"/>
              <a:gd name="connsiteX66" fmla="*/ 4374917 w 6627254"/>
              <a:gd name="connsiteY66" fmla="*/ 406275 h 3360605"/>
              <a:gd name="connsiteX67" fmla="*/ 4241567 w 6627254"/>
              <a:gd name="connsiteY67" fmla="*/ 349125 h 3360605"/>
              <a:gd name="connsiteX68" fmla="*/ 4032017 w 6627254"/>
              <a:gd name="connsiteY68" fmla="*/ 253875 h 3360605"/>
              <a:gd name="connsiteX69" fmla="*/ 3917717 w 6627254"/>
              <a:gd name="connsiteY69" fmla="*/ 215775 h 3360605"/>
              <a:gd name="connsiteX70" fmla="*/ 3574817 w 6627254"/>
              <a:gd name="connsiteY70" fmla="*/ 158625 h 3360605"/>
              <a:gd name="connsiteX71" fmla="*/ 3460517 w 6627254"/>
              <a:gd name="connsiteY71" fmla="*/ 139575 h 3360605"/>
              <a:gd name="connsiteX72" fmla="*/ 2927117 w 6627254"/>
              <a:gd name="connsiteY72" fmla="*/ 120525 h 3360605"/>
              <a:gd name="connsiteX73" fmla="*/ 2698517 w 6627254"/>
              <a:gd name="connsiteY73" fmla="*/ 101475 h 3360605"/>
              <a:gd name="connsiteX74" fmla="*/ 2584217 w 6627254"/>
              <a:gd name="connsiteY74" fmla="*/ 82425 h 3360605"/>
              <a:gd name="connsiteX75" fmla="*/ 2251399 w 6627254"/>
              <a:gd name="connsiteY75" fmla="*/ 201633 h 336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627254" h="3360605">
                <a:moveTo>
                  <a:pt x="2251399" y="201633"/>
                </a:moveTo>
                <a:cubicBezTo>
                  <a:pt x="2064074" y="207983"/>
                  <a:pt x="2068101" y="0"/>
                  <a:pt x="1834176" y="22822"/>
                </a:cubicBezTo>
                <a:cubicBezTo>
                  <a:pt x="1802576" y="25905"/>
                  <a:pt x="1402139" y="151570"/>
                  <a:pt x="1384067" y="177675"/>
                </a:cubicBezTo>
                <a:cubicBezTo>
                  <a:pt x="1343656" y="236047"/>
                  <a:pt x="1306036" y="299300"/>
                  <a:pt x="1288817" y="368175"/>
                </a:cubicBezTo>
                <a:cubicBezTo>
                  <a:pt x="1195448" y="741650"/>
                  <a:pt x="1290306" y="351951"/>
                  <a:pt x="1231667" y="615825"/>
                </a:cubicBezTo>
                <a:cubicBezTo>
                  <a:pt x="1225987" y="641383"/>
                  <a:pt x="1219810" y="666851"/>
                  <a:pt x="1212617" y="692025"/>
                </a:cubicBezTo>
                <a:cubicBezTo>
                  <a:pt x="1207100" y="711333"/>
                  <a:pt x="1209247" y="736631"/>
                  <a:pt x="1193567" y="749175"/>
                </a:cubicBezTo>
                <a:cubicBezTo>
                  <a:pt x="1173123" y="765531"/>
                  <a:pt x="1143347" y="764978"/>
                  <a:pt x="1117367" y="768225"/>
                </a:cubicBezTo>
                <a:cubicBezTo>
                  <a:pt x="1041493" y="777709"/>
                  <a:pt x="964967" y="780925"/>
                  <a:pt x="888767" y="787275"/>
                </a:cubicBezTo>
                <a:cubicBezTo>
                  <a:pt x="863367" y="799975"/>
                  <a:pt x="839157" y="815404"/>
                  <a:pt x="812567" y="825375"/>
                </a:cubicBezTo>
                <a:cubicBezTo>
                  <a:pt x="777867" y="838388"/>
                  <a:pt x="714435" y="844511"/>
                  <a:pt x="679217" y="863475"/>
                </a:cubicBezTo>
                <a:cubicBezTo>
                  <a:pt x="497047" y="961567"/>
                  <a:pt x="478328" y="984577"/>
                  <a:pt x="317267" y="1111125"/>
                </a:cubicBezTo>
                <a:cubicBezTo>
                  <a:pt x="285295" y="1136246"/>
                  <a:pt x="244571" y="1153494"/>
                  <a:pt x="222017" y="1187325"/>
                </a:cubicBezTo>
                <a:cubicBezTo>
                  <a:pt x="209317" y="1206375"/>
                  <a:pt x="197654" y="1226159"/>
                  <a:pt x="183917" y="1244475"/>
                </a:cubicBezTo>
                <a:cubicBezTo>
                  <a:pt x="162889" y="1272513"/>
                  <a:pt x="91151" y="1353808"/>
                  <a:pt x="69617" y="1396875"/>
                </a:cubicBezTo>
                <a:cubicBezTo>
                  <a:pt x="60637" y="1414836"/>
                  <a:pt x="56917" y="1434975"/>
                  <a:pt x="50567" y="1454025"/>
                </a:cubicBezTo>
                <a:cubicBezTo>
                  <a:pt x="31941" y="1658907"/>
                  <a:pt x="0" y="1906680"/>
                  <a:pt x="50567" y="2101725"/>
                </a:cubicBezTo>
                <a:cubicBezTo>
                  <a:pt x="62059" y="2146050"/>
                  <a:pt x="123372" y="2158561"/>
                  <a:pt x="164867" y="2177925"/>
                </a:cubicBezTo>
                <a:cubicBezTo>
                  <a:pt x="219457" y="2203400"/>
                  <a:pt x="280613" y="2212138"/>
                  <a:pt x="336317" y="2235075"/>
                </a:cubicBezTo>
                <a:cubicBezTo>
                  <a:pt x="388835" y="2256700"/>
                  <a:pt x="437148" y="2287474"/>
                  <a:pt x="488717" y="2311275"/>
                </a:cubicBezTo>
                <a:cubicBezTo>
                  <a:pt x="544982" y="2337244"/>
                  <a:pt x="641104" y="2370326"/>
                  <a:pt x="698267" y="2387475"/>
                </a:cubicBezTo>
                <a:cubicBezTo>
                  <a:pt x="745308" y="2401587"/>
                  <a:pt x="823702" y="2417209"/>
                  <a:pt x="869717" y="2425575"/>
                </a:cubicBezTo>
                <a:cubicBezTo>
                  <a:pt x="907720" y="2432485"/>
                  <a:pt x="946053" y="2437507"/>
                  <a:pt x="984017" y="2444625"/>
                </a:cubicBezTo>
                <a:cubicBezTo>
                  <a:pt x="1047665" y="2456559"/>
                  <a:pt x="1110230" y="2474933"/>
                  <a:pt x="1174517" y="2482725"/>
                </a:cubicBezTo>
                <a:cubicBezTo>
                  <a:pt x="1320053" y="2500366"/>
                  <a:pt x="1612667" y="2520825"/>
                  <a:pt x="1612667" y="2520825"/>
                </a:cubicBezTo>
                <a:cubicBezTo>
                  <a:pt x="1663467" y="2533525"/>
                  <a:pt x="1713600" y="2549275"/>
                  <a:pt x="1765067" y="2558925"/>
                </a:cubicBezTo>
                <a:cubicBezTo>
                  <a:pt x="1815385" y="2568360"/>
                  <a:pt x="1866721" y="2571209"/>
                  <a:pt x="1917467" y="2577975"/>
                </a:cubicBezTo>
                <a:lnTo>
                  <a:pt x="2050817" y="2597025"/>
                </a:lnTo>
                <a:cubicBezTo>
                  <a:pt x="2101617" y="2654175"/>
                  <a:pt x="2200042" y="2854200"/>
                  <a:pt x="2222267" y="2920875"/>
                </a:cubicBezTo>
                <a:cubicBezTo>
                  <a:pt x="2196867" y="2933575"/>
                  <a:pt x="2184167" y="2968677"/>
                  <a:pt x="2184167" y="2997075"/>
                </a:cubicBezTo>
                <a:cubicBezTo>
                  <a:pt x="2184167" y="3019970"/>
                  <a:pt x="2210908" y="3034346"/>
                  <a:pt x="2222267" y="3054225"/>
                </a:cubicBezTo>
                <a:cubicBezTo>
                  <a:pt x="2242189" y="3089088"/>
                  <a:pt x="2267525" y="3156633"/>
                  <a:pt x="2298467" y="3187575"/>
                </a:cubicBezTo>
                <a:cubicBezTo>
                  <a:pt x="2314656" y="3203764"/>
                  <a:pt x="2334695" y="3216376"/>
                  <a:pt x="2355617" y="3225675"/>
                </a:cubicBezTo>
                <a:cubicBezTo>
                  <a:pt x="2433185" y="3260149"/>
                  <a:pt x="2500873" y="3272407"/>
                  <a:pt x="2584217" y="3282825"/>
                </a:cubicBezTo>
                <a:cubicBezTo>
                  <a:pt x="2647541" y="3290740"/>
                  <a:pt x="2711217" y="3295525"/>
                  <a:pt x="2774717" y="3301875"/>
                </a:cubicBezTo>
                <a:cubicBezTo>
                  <a:pt x="2806036" y="3309705"/>
                  <a:pt x="2992422" y="3360605"/>
                  <a:pt x="3041417" y="3359025"/>
                </a:cubicBezTo>
                <a:cubicBezTo>
                  <a:pt x="3200591" y="3353890"/>
                  <a:pt x="3358917" y="3333625"/>
                  <a:pt x="3517667" y="3320925"/>
                </a:cubicBezTo>
                <a:cubicBezTo>
                  <a:pt x="3571013" y="3303143"/>
                  <a:pt x="3674202" y="3271233"/>
                  <a:pt x="3727217" y="3244725"/>
                </a:cubicBezTo>
                <a:cubicBezTo>
                  <a:pt x="3747695" y="3234486"/>
                  <a:pt x="3763889" y="3216864"/>
                  <a:pt x="3784367" y="3206625"/>
                </a:cubicBezTo>
                <a:cubicBezTo>
                  <a:pt x="3802328" y="3197645"/>
                  <a:pt x="3823060" y="3195485"/>
                  <a:pt x="3841517" y="3187575"/>
                </a:cubicBezTo>
                <a:cubicBezTo>
                  <a:pt x="3867619" y="3176388"/>
                  <a:pt x="3891127" y="3159446"/>
                  <a:pt x="3917717" y="3149475"/>
                </a:cubicBezTo>
                <a:cubicBezTo>
                  <a:pt x="3942232" y="3140282"/>
                  <a:pt x="3969228" y="3139139"/>
                  <a:pt x="3993917" y="3130425"/>
                </a:cubicBezTo>
                <a:cubicBezTo>
                  <a:pt x="4221198" y="3050208"/>
                  <a:pt x="4238955" y="3018236"/>
                  <a:pt x="4470167" y="2978025"/>
                </a:cubicBezTo>
                <a:cubicBezTo>
                  <a:pt x="4539268" y="2966007"/>
                  <a:pt x="4609867" y="2965325"/>
                  <a:pt x="4679717" y="2958975"/>
                </a:cubicBezTo>
                <a:cubicBezTo>
                  <a:pt x="5205435" y="2842149"/>
                  <a:pt x="4582929" y="2969778"/>
                  <a:pt x="5822717" y="2882775"/>
                </a:cubicBezTo>
                <a:cubicBezTo>
                  <a:pt x="5862779" y="2879964"/>
                  <a:pt x="5897102" y="2849110"/>
                  <a:pt x="5937017" y="2844675"/>
                </a:cubicBezTo>
                <a:lnTo>
                  <a:pt x="6108467" y="2825625"/>
                </a:lnTo>
                <a:cubicBezTo>
                  <a:pt x="6140217" y="2806575"/>
                  <a:pt x="6172319" y="2788099"/>
                  <a:pt x="6203717" y="2768475"/>
                </a:cubicBezTo>
                <a:cubicBezTo>
                  <a:pt x="6223132" y="2756341"/>
                  <a:pt x="6246564" y="2748253"/>
                  <a:pt x="6260867" y="2730375"/>
                </a:cubicBezTo>
                <a:cubicBezTo>
                  <a:pt x="6490449" y="2443397"/>
                  <a:pt x="6267534" y="2693864"/>
                  <a:pt x="6394217" y="2482725"/>
                </a:cubicBezTo>
                <a:cubicBezTo>
                  <a:pt x="6415136" y="2447859"/>
                  <a:pt x="6446502" y="2420358"/>
                  <a:pt x="6470417" y="2387475"/>
                </a:cubicBezTo>
                <a:cubicBezTo>
                  <a:pt x="6497350" y="2350443"/>
                  <a:pt x="6546617" y="2273175"/>
                  <a:pt x="6546617" y="2273175"/>
                </a:cubicBezTo>
                <a:cubicBezTo>
                  <a:pt x="6592250" y="2090642"/>
                  <a:pt x="6535993" y="2331303"/>
                  <a:pt x="6584717" y="2006475"/>
                </a:cubicBezTo>
                <a:cubicBezTo>
                  <a:pt x="6594323" y="1942434"/>
                  <a:pt x="6610117" y="1879475"/>
                  <a:pt x="6622817" y="1815975"/>
                </a:cubicBezTo>
                <a:cubicBezTo>
                  <a:pt x="6616467" y="1568325"/>
                  <a:pt x="6627254" y="1319640"/>
                  <a:pt x="6603767" y="1073025"/>
                </a:cubicBezTo>
                <a:cubicBezTo>
                  <a:pt x="6601213" y="1046206"/>
                  <a:pt x="6561561" y="1038291"/>
                  <a:pt x="6546617" y="1015875"/>
                </a:cubicBezTo>
                <a:cubicBezTo>
                  <a:pt x="6535478" y="999167"/>
                  <a:pt x="6543907" y="970397"/>
                  <a:pt x="6527567" y="958725"/>
                </a:cubicBezTo>
                <a:cubicBezTo>
                  <a:pt x="6494887" y="935382"/>
                  <a:pt x="6450555" y="935540"/>
                  <a:pt x="6413267" y="920625"/>
                </a:cubicBezTo>
                <a:cubicBezTo>
                  <a:pt x="6381517" y="907925"/>
                  <a:pt x="6350036" y="894532"/>
                  <a:pt x="6318017" y="882525"/>
                </a:cubicBezTo>
                <a:cubicBezTo>
                  <a:pt x="6299215" y="875474"/>
                  <a:pt x="6279217" y="871630"/>
                  <a:pt x="6260867" y="863475"/>
                </a:cubicBezTo>
                <a:cubicBezTo>
                  <a:pt x="6221941" y="846175"/>
                  <a:pt x="6185887" y="822708"/>
                  <a:pt x="6146567" y="806325"/>
                </a:cubicBezTo>
                <a:cubicBezTo>
                  <a:pt x="6109495" y="790878"/>
                  <a:pt x="6069555" y="783140"/>
                  <a:pt x="6032267" y="768225"/>
                </a:cubicBezTo>
                <a:cubicBezTo>
                  <a:pt x="5994752" y="753219"/>
                  <a:pt x="5907375" y="713292"/>
                  <a:pt x="5860817" y="711075"/>
                </a:cubicBezTo>
                <a:cubicBezTo>
                  <a:pt x="5619707" y="699594"/>
                  <a:pt x="5378217" y="698375"/>
                  <a:pt x="5136917" y="692025"/>
                </a:cubicBezTo>
                <a:cubicBezTo>
                  <a:pt x="5100555" y="684753"/>
                  <a:pt x="4953949" y="663623"/>
                  <a:pt x="4889267" y="634875"/>
                </a:cubicBezTo>
                <a:cubicBezTo>
                  <a:pt x="4794499" y="592756"/>
                  <a:pt x="4765730" y="572183"/>
                  <a:pt x="4679717" y="520575"/>
                </a:cubicBezTo>
                <a:cubicBezTo>
                  <a:pt x="4596417" y="353974"/>
                  <a:pt x="4685665" y="480263"/>
                  <a:pt x="4374917" y="406275"/>
                </a:cubicBezTo>
                <a:cubicBezTo>
                  <a:pt x="4327872" y="395074"/>
                  <a:pt x="4285592" y="369137"/>
                  <a:pt x="4241567" y="349125"/>
                </a:cubicBezTo>
                <a:cubicBezTo>
                  <a:pt x="4103322" y="286286"/>
                  <a:pt x="4223468" y="327510"/>
                  <a:pt x="4032017" y="253875"/>
                </a:cubicBezTo>
                <a:cubicBezTo>
                  <a:pt x="3994533" y="239458"/>
                  <a:pt x="3957034" y="223966"/>
                  <a:pt x="3917717" y="215775"/>
                </a:cubicBezTo>
                <a:cubicBezTo>
                  <a:pt x="3804276" y="192141"/>
                  <a:pt x="3689117" y="177675"/>
                  <a:pt x="3574817" y="158625"/>
                </a:cubicBezTo>
                <a:cubicBezTo>
                  <a:pt x="3536717" y="152275"/>
                  <a:pt x="3499118" y="140954"/>
                  <a:pt x="3460517" y="139575"/>
                </a:cubicBezTo>
                <a:lnTo>
                  <a:pt x="2927117" y="120525"/>
                </a:lnTo>
                <a:cubicBezTo>
                  <a:pt x="2850917" y="114175"/>
                  <a:pt x="2774513" y="109919"/>
                  <a:pt x="2698517" y="101475"/>
                </a:cubicBezTo>
                <a:cubicBezTo>
                  <a:pt x="2660128" y="97210"/>
                  <a:pt x="2622814" y="83910"/>
                  <a:pt x="2584217" y="82425"/>
                </a:cubicBezTo>
                <a:lnTo>
                  <a:pt x="2251399" y="201633"/>
                </a:lnTo>
                <a:close/>
              </a:path>
            </a:pathLst>
          </a:custGeom>
          <a:solidFill>
            <a:srgbClr val="FFFF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000" dirty="0">
              <a:solidFill>
                <a:schemeClr val="tx1"/>
              </a:solidFill>
            </a:endParaRPr>
          </a:p>
        </p:txBody>
      </p:sp>
    </p:spTree>
    <p:extLst>
      <p:ext uri="{BB962C8B-B14F-4D97-AF65-F5344CB8AC3E}">
        <p14:creationId xmlns:p14="http://schemas.microsoft.com/office/powerpoint/2010/main" val="2606458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2000"/>
                                        <p:tgtEl>
                                          <p:spTgt spid="8">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2000"/>
                                        <p:tgtEl>
                                          <p:spTgt spid="8">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20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2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2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2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200"/>
                                        <p:tgtEl>
                                          <p:spTgt spid="1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2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200"/>
                                        <p:tgtEl>
                                          <p:spTgt spid="2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200"/>
                                        <p:tgtEl>
                                          <p:spTgt spid="2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200"/>
                                        <p:tgtEl>
                                          <p:spTgt spid="2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200"/>
                                        <p:tgtEl>
                                          <p:spTgt spid="23"/>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24"/>
                                        </p:tgtEl>
                                        <p:attrNameLst>
                                          <p:attrName>style.visibility</p:attrName>
                                        </p:attrNameLst>
                                      </p:cBhvr>
                                      <p:to>
                                        <p:strVal val="visible"/>
                                      </p:to>
                                    </p:set>
                                    <p:animEffect transition="in" filter="fade">
                                      <p:cBhvr>
                                        <p:cTn id="65" dur="200"/>
                                        <p:tgtEl>
                                          <p:spTgt spid="24"/>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200"/>
                                        <p:tgtEl>
                                          <p:spTgt spid="25"/>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200"/>
                                        <p:tgtEl>
                                          <p:spTgt spid="26"/>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7"/>
                                        </p:tgtEl>
                                        <p:attrNameLst>
                                          <p:attrName>style.visibility</p:attrName>
                                        </p:attrNameLst>
                                      </p:cBhvr>
                                      <p:to>
                                        <p:strVal val="visible"/>
                                      </p:to>
                                    </p:set>
                                    <p:animEffect transition="in" filter="fade">
                                      <p:cBhvr>
                                        <p:cTn id="80" dur="200"/>
                                        <p:tgtEl>
                                          <p:spTgt spid="27"/>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fade">
                                      <p:cBhvr>
                                        <p:cTn id="85" dur="200"/>
                                        <p:tgtEl>
                                          <p:spTgt spid="28"/>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nodeType="clickEffect">
                                  <p:stCondLst>
                                    <p:cond delay="0"/>
                                  </p:stCondLst>
                                  <p:childTnLst>
                                    <p:set>
                                      <p:cBhvr>
                                        <p:cTn id="89" dur="1" fill="hold">
                                          <p:stCondLst>
                                            <p:cond delay="0"/>
                                          </p:stCondLst>
                                        </p:cTn>
                                        <p:tgtEl>
                                          <p:spTgt spid="29"/>
                                        </p:tgtEl>
                                        <p:attrNameLst>
                                          <p:attrName>style.visibility</p:attrName>
                                        </p:attrNameLst>
                                      </p:cBhvr>
                                      <p:to>
                                        <p:strVal val="visible"/>
                                      </p:to>
                                    </p:set>
                                    <p:animEffect transition="in" filter="fade">
                                      <p:cBhvr>
                                        <p:cTn id="90" dur="200"/>
                                        <p:tgtEl>
                                          <p:spTgt spid="29"/>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30"/>
                                        </p:tgtEl>
                                        <p:attrNameLst>
                                          <p:attrName>style.visibility</p:attrName>
                                        </p:attrNameLst>
                                      </p:cBhvr>
                                      <p:to>
                                        <p:strVal val="visible"/>
                                      </p:to>
                                    </p:set>
                                    <p:animEffect transition="in" filter="fade">
                                      <p:cBhvr>
                                        <p:cTn id="95" dur="2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allAtOnce"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Big Bang</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Big Bang</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498450" y="1334064"/>
            <a:ext cx="11195099" cy="5322270"/>
          </a:xfrm>
          <a:solidFill>
            <a:schemeClr val="bg1">
              <a:alpha val="75000"/>
            </a:schemeClr>
          </a:solidFill>
        </p:spPr>
        <p:txBody>
          <a:bodyPr>
            <a:normAutofit/>
          </a:bodyPr>
          <a:lstStyle/>
          <a:p>
            <a:pPr marL="0" indent="0" algn="ctr">
              <a:buNone/>
            </a:pPr>
            <a:r>
              <a:rPr lang="en-US" sz="5400" b="1" dirty="0">
                <a:latin typeface="Century Schoolbook" panose="02040604050505020304" pitchFamily="18" charset="0"/>
                <a:cs typeface="Cavolini" panose="03000502040302020204" pitchFamily="66" charset="0"/>
              </a:rPr>
              <a:t>How do we know?</a:t>
            </a:r>
          </a:p>
          <a:p>
            <a:pPr marL="0" indent="0">
              <a:buNone/>
            </a:pPr>
            <a:endParaRPr lang="en-US" dirty="0">
              <a:latin typeface="Century Schoolbook" panose="02040604050505020304" pitchFamily="18" charset="0"/>
              <a:cs typeface="Cavolini" panose="03000502040302020204" pitchFamily="66" charset="0"/>
            </a:endParaRPr>
          </a:p>
          <a:p>
            <a:pPr marL="0" indent="0">
              <a:buNone/>
            </a:pPr>
            <a:r>
              <a:rPr lang="en-US" dirty="0">
                <a:latin typeface="Century Schoolbook" panose="02040604050505020304" pitchFamily="18" charset="0"/>
                <a:cs typeface="Cavolini" panose="03000502040302020204" pitchFamily="66" charset="0"/>
              </a:rPr>
              <a:t>Knowing that the universe is still expanding is the easy part… </a:t>
            </a:r>
          </a:p>
          <a:p>
            <a:pPr marL="0" indent="0">
              <a:buNone/>
            </a:pPr>
            <a:endParaRPr lang="en-US" dirty="0">
              <a:latin typeface="Century Schoolbook" panose="02040604050505020304" pitchFamily="18" charset="0"/>
              <a:cs typeface="Cavolini" panose="03000502040302020204" pitchFamily="66" charset="0"/>
            </a:endParaRPr>
          </a:p>
          <a:p>
            <a:pPr marL="0" indent="0">
              <a:buNone/>
            </a:pPr>
            <a:r>
              <a:rPr lang="en-US" dirty="0">
                <a:latin typeface="Century Schoolbook" panose="02040604050505020304" pitchFamily="18" charset="0"/>
                <a:cs typeface="Cavolini" panose="03000502040302020204" pitchFamily="66" charset="0"/>
              </a:rPr>
              <a:t>Explaining and understanding the evidence is the tricky part… and that’s what we’ll be covering next..</a:t>
            </a:r>
          </a:p>
        </p:txBody>
      </p:sp>
    </p:spTree>
    <p:extLst>
      <p:ext uri="{BB962C8B-B14F-4D97-AF65-F5344CB8AC3E}">
        <p14:creationId xmlns:p14="http://schemas.microsoft.com/office/powerpoint/2010/main" val="1496046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957941"/>
            <a:ext cx="11814628" cy="823912"/>
          </a:xfrm>
          <a:solidFill>
            <a:srgbClr val="DEF4A9">
              <a:alpha val="75000"/>
            </a:srgbClr>
          </a:solidFill>
        </p:spPr>
        <p:txBody>
          <a:bodyPr>
            <a:normAutofit/>
          </a:bodyPr>
          <a:lstStyle/>
          <a:p>
            <a:pPr algn="ctr"/>
            <a:r>
              <a:rPr lang="en-AU" dirty="0">
                <a:latin typeface="Amasis MT Pro Black" panose="02040A04050005020304" pitchFamily="18" charset="0"/>
              </a:rPr>
              <a:t>Close your books and put them away</a:t>
            </a:r>
          </a:p>
        </p:txBody>
      </p:sp>
      <p:sp>
        <p:nvSpPr>
          <p:cNvPr id="16" name="Title 2">
            <a:extLst>
              <a:ext uri="{FF2B5EF4-FFF2-40B4-BE49-F238E27FC236}">
                <a16:creationId xmlns:a16="http://schemas.microsoft.com/office/drawing/2014/main" id="{D74500D7-FF50-4080-9BF4-BF5C3952D114}"/>
              </a:ext>
            </a:extLst>
          </p:cNvPr>
          <p:cNvSpPr txBox="1">
            <a:spLocks/>
          </p:cNvSpPr>
          <p:nvPr/>
        </p:nvSpPr>
        <p:spPr>
          <a:xfrm>
            <a:off x="188686" y="1941511"/>
            <a:ext cx="11814628" cy="1571398"/>
          </a:xfrm>
          <a:prstGeom prst="rect">
            <a:avLst/>
          </a:prstGeom>
          <a:solidFill>
            <a:srgbClr val="F2C2B8">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4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Let’s check your understanding</a:t>
            </a:r>
          </a:p>
        </p:txBody>
      </p:sp>
      <p:sp>
        <p:nvSpPr>
          <p:cNvPr id="17" name="Title 2">
            <a:extLst>
              <a:ext uri="{FF2B5EF4-FFF2-40B4-BE49-F238E27FC236}">
                <a16:creationId xmlns:a16="http://schemas.microsoft.com/office/drawing/2014/main" id="{6DDDFD7A-0C30-4545-9885-EC05E0DFC81C}"/>
              </a:ext>
            </a:extLst>
          </p:cNvPr>
          <p:cNvSpPr txBox="1">
            <a:spLocks/>
          </p:cNvSpPr>
          <p:nvPr/>
        </p:nvSpPr>
        <p:spPr>
          <a:xfrm>
            <a:off x="188686" y="3741510"/>
            <a:ext cx="11814628" cy="823912"/>
          </a:xfrm>
          <a:prstGeom prst="rect">
            <a:avLst/>
          </a:prstGeom>
          <a:solidFill>
            <a:srgbClr val="B7F5E3">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4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With a quick Quiz</a:t>
            </a:r>
          </a:p>
        </p:txBody>
      </p:sp>
      <p:sp>
        <p:nvSpPr>
          <p:cNvPr id="19" name="Title 2">
            <a:extLst>
              <a:ext uri="{FF2B5EF4-FFF2-40B4-BE49-F238E27FC236}">
                <a16:creationId xmlns:a16="http://schemas.microsoft.com/office/drawing/2014/main" id="{C5BDC05E-F932-4257-BA1D-AAB2B61AB506}"/>
              </a:ext>
            </a:extLst>
          </p:cNvPr>
          <p:cNvSpPr txBox="1">
            <a:spLocks/>
          </p:cNvSpPr>
          <p:nvPr/>
        </p:nvSpPr>
        <p:spPr>
          <a:xfrm>
            <a:off x="188686" y="4794023"/>
            <a:ext cx="11814628" cy="1853522"/>
          </a:xfrm>
          <a:prstGeom prst="rect">
            <a:avLst/>
          </a:prstGeom>
          <a:solidFill>
            <a:schemeClr val="accent4">
              <a:lumMod val="40000"/>
              <a:lumOff val="6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60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Get ready…</a:t>
            </a:r>
          </a:p>
        </p:txBody>
      </p:sp>
    </p:spTree>
    <p:extLst>
      <p:ext uri="{BB962C8B-B14F-4D97-AF65-F5344CB8AC3E}">
        <p14:creationId xmlns:p14="http://schemas.microsoft.com/office/powerpoint/2010/main" val="1589657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par>
                                <p:cTn id="10" presetID="53" presetClass="entr" presetSubtype="16" fill="hold" grpId="0" nodeType="withEffect">
                                  <p:stCondLst>
                                    <p:cond delay="150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000" fill="hold"/>
                                        <p:tgtEl>
                                          <p:spTgt spid="16"/>
                                        </p:tgtEl>
                                        <p:attrNameLst>
                                          <p:attrName>ppt_w</p:attrName>
                                        </p:attrNameLst>
                                      </p:cBhvr>
                                      <p:tavLst>
                                        <p:tav tm="0">
                                          <p:val>
                                            <p:fltVal val="0"/>
                                          </p:val>
                                        </p:tav>
                                        <p:tav tm="100000">
                                          <p:val>
                                            <p:strVal val="#ppt_w"/>
                                          </p:val>
                                        </p:tav>
                                      </p:tavLst>
                                    </p:anim>
                                    <p:anim calcmode="lin" valueType="num">
                                      <p:cBhvr>
                                        <p:cTn id="13" dur="1000" fill="hold"/>
                                        <p:tgtEl>
                                          <p:spTgt spid="16"/>
                                        </p:tgtEl>
                                        <p:attrNameLst>
                                          <p:attrName>ppt_h</p:attrName>
                                        </p:attrNameLst>
                                      </p:cBhvr>
                                      <p:tavLst>
                                        <p:tav tm="0">
                                          <p:val>
                                            <p:fltVal val="0"/>
                                          </p:val>
                                        </p:tav>
                                        <p:tav tm="100000">
                                          <p:val>
                                            <p:strVal val="#ppt_h"/>
                                          </p:val>
                                        </p:tav>
                                      </p:tavLst>
                                    </p:anim>
                                    <p:animEffect transition="in" filter="fade">
                                      <p:cBhvr>
                                        <p:cTn id="14" dur="1000"/>
                                        <p:tgtEl>
                                          <p:spTgt spid="16"/>
                                        </p:tgtEl>
                                      </p:cBhvr>
                                    </p:animEffect>
                                  </p:childTnLst>
                                </p:cTn>
                              </p:par>
                              <p:par>
                                <p:cTn id="15" presetID="53" presetClass="entr" presetSubtype="16" fill="hold" grpId="0" nodeType="withEffect">
                                  <p:stCondLst>
                                    <p:cond delay="3000"/>
                                  </p:stCondLst>
                                  <p:childTnLst>
                                    <p:set>
                                      <p:cBhvr>
                                        <p:cTn id="16" dur="1" fill="hold">
                                          <p:stCondLst>
                                            <p:cond delay="0"/>
                                          </p:stCondLst>
                                        </p:cTn>
                                        <p:tgtEl>
                                          <p:spTgt spid="17"/>
                                        </p:tgtEl>
                                        <p:attrNameLst>
                                          <p:attrName>style.visibility</p:attrName>
                                        </p:attrNameLst>
                                      </p:cBhvr>
                                      <p:to>
                                        <p:strVal val="visible"/>
                                      </p:to>
                                    </p:set>
                                    <p:anim calcmode="lin" valueType="num">
                                      <p:cBhvr>
                                        <p:cTn id="17" dur="1000" fill="hold"/>
                                        <p:tgtEl>
                                          <p:spTgt spid="17"/>
                                        </p:tgtEl>
                                        <p:attrNameLst>
                                          <p:attrName>ppt_w</p:attrName>
                                        </p:attrNameLst>
                                      </p:cBhvr>
                                      <p:tavLst>
                                        <p:tav tm="0">
                                          <p:val>
                                            <p:fltVal val="0"/>
                                          </p:val>
                                        </p:tav>
                                        <p:tav tm="100000">
                                          <p:val>
                                            <p:strVal val="#ppt_w"/>
                                          </p:val>
                                        </p:tav>
                                      </p:tavLst>
                                    </p:anim>
                                    <p:anim calcmode="lin" valueType="num">
                                      <p:cBhvr>
                                        <p:cTn id="18" dur="1000" fill="hold"/>
                                        <p:tgtEl>
                                          <p:spTgt spid="17"/>
                                        </p:tgtEl>
                                        <p:attrNameLst>
                                          <p:attrName>ppt_h</p:attrName>
                                        </p:attrNameLst>
                                      </p:cBhvr>
                                      <p:tavLst>
                                        <p:tav tm="0">
                                          <p:val>
                                            <p:fltVal val="0"/>
                                          </p:val>
                                        </p:tav>
                                        <p:tav tm="100000">
                                          <p:val>
                                            <p:strVal val="#ppt_h"/>
                                          </p:val>
                                        </p:tav>
                                      </p:tavLst>
                                    </p:anim>
                                    <p:animEffect transition="in" filter="fade">
                                      <p:cBhvr>
                                        <p:cTn id="19" dur="1000"/>
                                        <p:tgtEl>
                                          <p:spTgt spid="17"/>
                                        </p:tgtEl>
                                      </p:cBhvr>
                                    </p:animEffect>
                                  </p:childTnLst>
                                </p:cTn>
                              </p:par>
                              <p:par>
                                <p:cTn id="20" presetID="31" presetClass="entr" presetSubtype="0" fill="hold" grpId="0" nodeType="withEffect">
                                  <p:stCondLst>
                                    <p:cond delay="4500"/>
                                  </p:stCondLst>
                                  <p:childTnLst>
                                    <p:set>
                                      <p:cBhvr>
                                        <p:cTn id="21" dur="1" fill="hold">
                                          <p:stCondLst>
                                            <p:cond delay="0"/>
                                          </p:stCondLst>
                                        </p:cTn>
                                        <p:tgtEl>
                                          <p:spTgt spid="19"/>
                                        </p:tgtEl>
                                        <p:attrNameLst>
                                          <p:attrName>style.visibility</p:attrName>
                                        </p:attrNameLst>
                                      </p:cBhvr>
                                      <p:to>
                                        <p:strVal val="visible"/>
                                      </p:to>
                                    </p:set>
                                    <p:anim calcmode="lin" valueType="num">
                                      <p:cBhvr>
                                        <p:cTn id="22" dur="1000" fill="hold"/>
                                        <p:tgtEl>
                                          <p:spTgt spid="19"/>
                                        </p:tgtEl>
                                        <p:attrNameLst>
                                          <p:attrName>ppt_w</p:attrName>
                                        </p:attrNameLst>
                                      </p:cBhvr>
                                      <p:tavLst>
                                        <p:tav tm="0">
                                          <p:val>
                                            <p:fltVal val="0"/>
                                          </p:val>
                                        </p:tav>
                                        <p:tav tm="100000">
                                          <p:val>
                                            <p:strVal val="#ppt_w"/>
                                          </p:val>
                                        </p:tav>
                                      </p:tavLst>
                                    </p:anim>
                                    <p:anim calcmode="lin" valueType="num">
                                      <p:cBhvr>
                                        <p:cTn id="23" dur="1000" fill="hold"/>
                                        <p:tgtEl>
                                          <p:spTgt spid="19"/>
                                        </p:tgtEl>
                                        <p:attrNameLst>
                                          <p:attrName>ppt_h</p:attrName>
                                        </p:attrNameLst>
                                      </p:cBhvr>
                                      <p:tavLst>
                                        <p:tav tm="0">
                                          <p:val>
                                            <p:fltVal val="0"/>
                                          </p:val>
                                        </p:tav>
                                        <p:tav tm="100000">
                                          <p:val>
                                            <p:strVal val="#ppt_h"/>
                                          </p:val>
                                        </p:tav>
                                      </p:tavLst>
                                    </p:anim>
                                    <p:anim calcmode="lin" valueType="num">
                                      <p:cBhvr>
                                        <p:cTn id="24" dur="1000" fill="hold"/>
                                        <p:tgtEl>
                                          <p:spTgt spid="19"/>
                                        </p:tgtEl>
                                        <p:attrNameLst>
                                          <p:attrName>style.rotation</p:attrName>
                                        </p:attrNameLst>
                                      </p:cBhvr>
                                      <p:tavLst>
                                        <p:tav tm="0">
                                          <p:val>
                                            <p:fltVal val="90"/>
                                          </p:val>
                                        </p:tav>
                                        <p:tav tm="100000">
                                          <p:val>
                                            <p:fltVal val="0"/>
                                          </p:val>
                                        </p:tav>
                                      </p:tavLst>
                                    </p:anim>
                                    <p:animEffect transition="in" filter="fade">
                                      <p:cBhvr>
                                        <p:cTn id="25"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110557"/>
            <a:ext cx="11814628" cy="823912"/>
          </a:xfrm>
          <a:solidFill>
            <a:schemeClr val="bg1">
              <a:alpha val="75000"/>
            </a:schemeClr>
          </a:solidFill>
        </p:spPr>
        <p:txBody>
          <a:bodyPr/>
          <a:lstStyle/>
          <a:p>
            <a:pPr algn="ctr"/>
            <a:r>
              <a:rPr lang="en-AU" dirty="0">
                <a:latin typeface="Amasis MT Pro Black" panose="02040A04050005020304" pitchFamily="18" charset="0"/>
              </a:rPr>
              <a:t>Quiz: True or False</a:t>
            </a:r>
          </a:p>
        </p:txBody>
      </p:sp>
      <p:sp>
        <p:nvSpPr>
          <p:cNvPr id="5" name="Content Placeholder 4">
            <a:extLst>
              <a:ext uri="{FF2B5EF4-FFF2-40B4-BE49-F238E27FC236}">
                <a16:creationId xmlns:a16="http://schemas.microsoft.com/office/drawing/2014/main" id="{9FB0DEF3-777F-4EC6-8218-3B52653C402D}"/>
              </a:ext>
            </a:extLst>
          </p:cNvPr>
          <p:cNvSpPr>
            <a:spLocks noGrp="1"/>
          </p:cNvSpPr>
          <p:nvPr>
            <p:ph sz="half" idx="2"/>
          </p:nvPr>
        </p:nvSpPr>
        <p:spPr>
          <a:xfrm>
            <a:off x="188686" y="2052085"/>
            <a:ext cx="11547635" cy="1376916"/>
          </a:xfrm>
          <a:solidFill>
            <a:schemeClr val="bg1">
              <a:alpha val="75000"/>
            </a:schemeClr>
          </a:solidFill>
        </p:spPr>
        <p:txBody>
          <a:bodyPr>
            <a:normAutofit/>
          </a:bodyPr>
          <a:lstStyle/>
          <a:p>
            <a:pPr marL="0" indent="0">
              <a:buNone/>
            </a:pPr>
            <a:r>
              <a:rPr lang="en-AU" b="1" dirty="0">
                <a:latin typeface="Cavolini" panose="03000502040302020204" pitchFamily="66" charset="0"/>
                <a:cs typeface="Cavolini" panose="03000502040302020204" pitchFamily="66" charset="0"/>
              </a:rPr>
              <a:t>1. </a:t>
            </a:r>
            <a:r>
              <a:rPr lang="en-AU" dirty="0">
                <a:latin typeface="Century Schoolbook" panose="02040604050505020304" pitchFamily="18" charset="0"/>
                <a:cs typeface="Cavolini" panose="03000502040302020204" pitchFamily="66" charset="0"/>
              </a:rPr>
              <a:t>The Big Bang Theory is about how the Earth was created.</a:t>
            </a:r>
          </a:p>
        </p:txBody>
      </p:sp>
      <p:sp>
        <p:nvSpPr>
          <p:cNvPr id="7" name="Content Placeholder 6">
            <a:extLst>
              <a:ext uri="{FF2B5EF4-FFF2-40B4-BE49-F238E27FC236}">
                <a16:creationId xmlns:a16="http://schemas.microsoft.com/office/drawing/2014/main" id="{EBE8F480-CF8D-4B12-82BC-69CB7039A249}"/>
              </a:ext>
            </a:extLst>
          </p:cNvPr>
          <p:cNvSpPr>
            <a:spLocks noGrp="1"/>
          </p:cNvSpPr>
          <p:nvPr>
            <p:ph sz="quarter" idx="4"/>
          </p:nvPr>
        </p:nvSpPr>
        <p:spPr>
          <a:xfrm>
            <a:off x="264885" y="4262766"/>
            <a:ext cx="11471436" cy="1616148"/>
          </a:xfrm>
          <a:solidFill>
            <a:schemeClr val="bg1">
              <a:alpha val="75000"/>
            </a:schemeClr>
          </a:solidFill>
        </p:spPr>
        <p:txBody>
          <a:bodyPr>
            <a:normAutofit/>
          </a:bodyPr>
          <a:lstStyle/>
          <a:p>
            <a:pPr marL="0" indent="0">
              <a:buNone/>
            </a:pPr>
            <a:r>
              <a:rPr lang="en-AU" b="1" dirty="0">
                <a:latin typeface="Cavolini" panose="03000502040302020204" pitchFamily="66" charset="0"/>
                <a:cs typeface="Cavolini" panose="03000502040302020204" pitchFamily="66" charset="0"/>
              </a:rPr>
              <a:t>2</a:t>
            </a:r>
            <a:r>
              <a:rPr lang="en-AU" b="1" dirty="0">
                <a:latin typeface="Century Schoolbook" panose="02040604050505020304" pitchFamily="18" charset="0"/>
                <a:cs typeface="Cavolini" panose="03000502040302020204" pitchFamily="66" charset="0"/>
              </a:rPr>
              <a:t>.</a:t>
            </a:r>
            <a:r>
              <a:rPr lang="en-AU" dirty="0">
                <a:latin typeface="Century Schoolbook" panose="02040604050505020304" pitchFamily="18" charset="0"/>
                <a:cs typeface="Cavolini" panose="03000502040302020204" pitchFamily="66" charset="0"/>
              </a:rPr>
              <a:t> The Big Bang Theory states that the Earth is getting bigger.</a:t>
            </a:r>
          </a:p>
          <a:p>
            <a:pPr marL="0" indent="0">
              <a:buNone/>
            </a:pPr>
            <a:endParaRPr lang="en-AU" dirty="0">
              <a:latin typeface="Cavolini" panose="03000502040302020204" pitchFamily="66" charset="0"/>
              <a:cs typeface="Cavolini" panose="03000502040302020204" pitchFamily="66" charset="0"/>
            </a:endParaRPr>
          </a:p>
        </p:txBody>
      </p:sp>
      <p:sp>
        <p:nvSpPr>
          <p:cNvPr id="8" name="Content Placeholder 4">
            <a:extLst>
              <a:ext uri="{FF2B5EF4-FFF2-40B4-BE49-F238E27FC236}">
                <a16:creationId xmlns:a16="http://schemas.microsoft.com/office/drawing/2014/main" id="{054A3A9F-1A1B-485B-8175-058F9D998A49}"/>
              </a:ext>
            </a:extLst>
          </p:cNvPr>
          <p:cNvSpPr txBox="1">
            <a:spLocks/>
          </p:cNvSpPr>
          <p:nvPr/>
        </p:nvSpPr>
        <p:spPr>
          <a:xfrm>
            <a:off x="455678" y="968008"/>
            <a:ext cx="11280643" cy="455560"/>
          </a:xfrm>
          <a:prstGeom prst="rect">
            <a:avLst/>
          </a:prstGeom>
          <a:solidFill>
            <a:schemeClr val="bg1">
              <a:alpha val="75000"/>
            </a:schemeClr>
          </a:solid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AU" b="1" dirty="0">
                <a:latin typeface="Century Schoolbook" panose="02040604050505020304" pitchFamily="18" charset="0"/>
                <a:cs typeface="Cavolini" panose="03000502040302020204" pitchFamily="66" charset="0"/>
              </a:rPr>
              <a:t>Please answer using the exit ticket sheet provided.</a:t>
            </a:r>
            <a:endParaRPr lang="en-AU" dirty="0">
              <a:latin typeface="Century Schoolbook" panose="02040604050505020304" pitchFamily="18" charset="0"/>
              <a:cs typeface="Cavolini" panose="03000502040302020204" pitchFamily="66" charset="0"/>
            </a:endParaRPr>
          </a:p>
        </p:txBody>
      </p:sp>
      <p:sp>
        <p:nvSpPr>
          <p:cNvPr id="2" name="Rectangle: Rounded Corners 1">
            <a:extLst>
              <a:ext uri="{FF2B5EF4-FFF2-40B4-BE49-F238E27FC236}">
                <a16:creationId xmlns:a16="http://schemas.microsoft.com/office/drawing/2014/main" id="{D0E8DF8B-E159-49B6-B521-07E4AD779BF7}"/>
              </a:ext>
            </a:extLst>
          </p:cNvPr>
          <p:cNvSpPr/>
          <p:nvPr/>
        </p:nvSpPr>
        <p:spPr>
          <a:xfrm>
            <a:off x="4965403" y="2745414"/>
            <a:ext cx="2902689" cy="733646"/>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ysClr val="windowText" lastClr="000000"/>
                </a:solidFill>
                <a:latin typeface="Century Schoolbook" panose="02040604050505020304" pitchFamily="18" charset="0"/>
              </a:rPr>
              <a:t>False</a:t>
            </a:r>
            <a:endParaRPr lang="en-AU" sz="3200" dirty="0">
              <a:solidFill>
                <a:sysClr val="windowText" lastClr="000000"/>
              </a:solidFill>
              <a:latin typeface="Century Schoolbook" panose="02040604050505020304" pitchFamily="18" charset="0"/>
            </a:endParaRPr>
          </a:p>
        </p:txBody>
      </p:sp>
      <p:sp>
        <p:nvSpPr>
          <p:cNvPr id="9" name="Rectangle: Rounded Corners 8">
            <a:extLst>
              <a:ext uri="{FF2B5EF4-FFF2-40B4-BE49-F238E27FC236}">
                <a16:creationId xmlns:a16="http://schemas.microsoft.com/office/drawing/2014/main" id="{AD7B6904-5797-413A-A3DF-7174C4AF531A}"/>
              </a:ext>
            </a:extLst>
          </p:cNvPr>
          <p:cNvSpPr/>
          <p:nvPr/>
        </p:nvSpPr>
        <p:spPr>
          <a:xfrm>
            <a:off x="4965402" y="5070840"/>
            <a:ext cx="2902689" cy="733646"/>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ysClr val="windowText" lastClr="000000"/>
                </a:solidFill>
                <a:latin typeface="Century Schoolbook" panose="02040604050505020304" pitchFamily="18" charset="0"/>
              </a:rPr>
              <a:t>False</a:t>
            </a:r>
            <a:endParaRPr lang="en-AU" sz="3200" dirty="0">
              <a:solidFill>
                <a:sysClr val="windowText" lastClr="000000"/>
              </a:solidFill>
              <a:latin typeface="Century Schoolbook" panose="02040604050505020304" pitchFamily="18" charset="0"/>
            </a:endParaRPr>
          </a:p>
        </p:txBody>
      </p:sp>
      <p:pic>
        <p:nvPicPr>
          <p:cNvPr id="12" name="Picture 11" descr="Everything Is Fine | Funny, cute, &amp; nerdy t-shirts">
            <a:extLst>
              <a:ext uri="{FF2B5EF4-FFF2-40B4-BE49-F238E27FC236}">
                <a16:creationId xmlns:a16="http://schemas.microsoft.com/office/drawing/2014/main" id="{5430E8FD-8047-4790-9AED-430FE69D2A9C}"/>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7800" b="90000" l="6800" r="90000">
                        <a14:foregroundMark x1="36400" y1="8600" x2="36400" y2="8600"/>
                        <a14:foregroundMark x1="64400" y1="7800" x2="64400" y2="7800"/>
                        <a14:foregroundMark x1="6800" y1="45000" x2="6800" y2="45000"/>
                        <a14:foregroundMark x1="50200" y1="70000" x2="50200" y2="70000"/>
                        <a14:backgroundMark x1="31000" y1="30400" x2="31000" y2="30400"/>
                        <a14:backgroundMark x1="76400" y1="45000" x2="76400" y2="45000"/>
                        <a14:backgroundMark x1="31200" y1="71000" x2="31200" y2="71000"/>
                        <a14:backgroundMark x1="53600" y1="71200" x2="53600" y2="71200"/>
                        <a14:backgroundMark x1="59400" y1="72000" x2="59400" y2="72000"/>
                      </a14:backgroundRemoval>
                    </a14:imgEffect>
                  </a14:imgLayer>
                </a14:imgProps>
              </a:ext>
              <a:ext uri="{28A0092B-C50C-407E-A947-70E740481C1C}">
                <a14:useLocalDpi xmlns:a14="http://schemas.microsoft.com/office/drawing/2010/main" val="0"/>
              </a:ext>
            </a:extLst>
          </a:blip>
          <a:srcRect l="4617" t="6447" r="24587" b="26224"/>
          <a:stretch/>
        </p:blipFill>
        <p:spPr bwMode="auto">
          <a:xfrm flipH="1">
            <a:off x="10185723" y="4942289"/>
            <a:ext cx="1898615" cy="1805154"/>
          </a:xfrm>
          <a:prstGeom prst="rect">
            <a:avLst/>
          </a:prstGeom>
          <a:noFill/>
        </p:spPr>
      </p:pic>
    </p:spTree>
    <p:extLst>
      <p:ext uri="{BB962C8B-B14F-4D97-AF65-F5344CB8AC3E}">
        <p14:creationId xmlns:p14="http://schemas.microsoft.com/office/powerpoint/2010/main" val="1261966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6" ma:contentTypeDescription="Create a new document." ma:contentTypeScope="" ma:versionID="02697e3214b2f55142a2e7b89ba6de54">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67be6965022b95aa9d7585358a9bb7fc"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DA2F2A-1045-421B-A3F1-94BDB37F0A24}">
  <ds:schemaRefs>
    <ds:schemaRef ds:uri="f6d0ecc1-050a-41ad-9c42-3f7d055b4c47"/>
    <ds:schemaRef ds:uri="http://schemas.microsoft.com/office/infopath/2007/PartnerControls"/>
    <ds:schemaRef ds:uri="http://schemas.microsoft.com/office/2006/documentManagement/types"/>
    <ds:schemaRef ds:uri="http://purl.org/dc/elements/1.1/"/>
    <ds:schemaRef ds:uri="http://www.w3.org/XML/1998/namespace"/>
    <ds:schemaRef ds:uri="http://purl.org/dc/dcmitype/"/>
    <ds:schemaRef ds:uri="http://schemas.openxmlformats.org/package/2006/metadata/core-properties"/>
    <ds:schemaRef ds:uri="79427b03-4731-4d66-9ff6-8b9dc7afa5d0"/>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151E00D5-630C-427E-9977-B40667C63A8C}"/>
</file>

<file path=customXml/itemProps3.xml><?xml version="1.0" encoding="utf-8"?>
<ds:datastoreItem xmlns:ds="http://schemas.openxmlformats.org/officeDocument/2006/customXml" ds:itemID="{5378F906-72F6-414D-A55B-2B6DA4C98F4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7498</TotalTime>
  <Words>2361</Words>
  <Application>Microsoft Office PowerPoint</Application>
  <PresentationFormat>Widescreen</PresentationFormat>
  <Paragraphs>260</Paragraphs>
  <Slides>39</Slides>
  <Notes>10</Notes>
  <HiddenSlides>5</HiddenSlides>
  <MMClips>6</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39</vt:i4>
      </vt:variant>
    </vt:vector>
  </HeadingPairs>
  <TitlesOfParts>
    <vt:vector size="51" baseType="lpstr">
      <vt:lpstr>Amasis MT Pro Black</vt:lpstr>
      <vt:lpstr>Arial</vt:lpstr>
      <vt:lpstr>Book Antiqua</vt:lpstr>
      <vt:lpstr>Bookman Old Style</vt:lpstr>
      <vt:lpstr>Calibri</vt:lpstr>
      <vt:lpstr>Calibri Light</vt:lpstr>
      <vt:lpstr>Cavolini</vt:lpstr>
      <vt:lpstr>Century Gothic</vt:lpstr>
      <vt:lpstr>Century Schoolbook</vt:lpstr>
      <vt:lpstr>Comic Sans MS</vt:lpstr>
      <vt:lpstr>Wingdings</vt:lpstr>
      <vt:lpstr>Office Theme</vt:lpstr>
      <vt:lpstr>PowerPoint Presentation</vt:lpstr>
      <vt:lpstr>PowerPoint Presentation</vt:lpstr>
      <vt:lpstr>Big Bang Timeline</vt:lpstr>
      <vt:lpstr>The Big Bang Theory</vt:lpstr>
      <vt:lpstr>The Big Bang</vt:lpstr>
      <vt:lpstr>The Big Bang</vt:lpstr>
      <vt:lpstr>The Big Bang</vt:lpstr>
      <vt:lpstr>Close your books and put them away</vt:lpstr>
      <vt:lpstr>Quiz: True or False</vt:lpstr>
      <vt:lpstr>PowerPoint Presentation</vt:lpstr>
      <vt:lpstr>PowerPoint Presentation</vt:lpstr>
      <vt:lpstr>PowerPoint Presentation</vt:lpstr>
      <vt:lpstr>Doppler Effect 1</vt:lpstr>
      <vt:lpstr>Doppler Effect</vt:lpstr>
      <vt:lpstr>The Doppler Effect 2</vt:lpstr>
      <vt:lpstr>The Doppler Effect 3</vt:lpstr>
      <vt:lpstr>The Doppler Effect 4</vt:lpstr>
      <vt:lpstr>Light Spectrum</vt:lpstr>
      <vt:lpstr>Doppler Effect and Red Shift</vt:lpstr>
      <vt:lpstr>PowerPoint Presentation</vt:lpstr>
      <vt:lpstr>Red Shift 1</vt:lpstr>
      <vt:lpstr>Red Shift 2</vt:lpstr>
      <vt:lpstr>Red Shift 3</vt:lpstr>
      <vt:lpstr>PowerPoint Presentation</vt:lpstr>
      <vt:lpstr>PowerPoint Presentation</vt:lpstr>
      <vt:lpstr>Cosmic Microwave Background Radiation 1</vt:lpstr>
      <vt:lpstr>Cosmic Microwave Background Radiation 2</vt:lpstr>
      <vt:lpstr>Cosmic Microwave Background Radiation 3</vt:lpstr>
      <vt:lpstr>Cosmic Microwave Background Radiation 4</vt:lpstr>
      <vt:lpstr>Close your books and put them away</vt:lpstr>
      <vt:lpstr>Quiz:</vt:lpstr>
      <vt:lpstr>Quiz:</vt:lpstr>
      <vt:lpstr>Answers:</vt:lpstr>
      <vt:lpstr>PowerPoint Presentation</vt:lpstr>
      <vt:lpstr>Quiz: True or False</vt:lpstr>
      <vt:lpstr>* BRAIN BREAK *</vt:lpstr>
      <vt:lpstr>Close your books and put them away</vt:lpstr>
      <vt:lpstr>GAME RULES</vt:lpstr>
      <vt:lpstr>Put your books away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AGNEW Tiela [Southern River College]</dc:creator>
  <cp:lastModifiedBy>AGNEW-BUSH Tiela [Southern River College]</cp:lastModifiedBy>
  <cp:revision>11</cp:revision>
  <dcterms:created xsi:type="dcterms:W3CDTF">2022-04-22T06:41:29Z</dcterms:created>
  <dcterms:modified xsi:type="dcterms:W3CDTF">2023-10-11T00:26:33Z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0x010100FA44AD7484BA56469F208AE1AAB92548</vt:lpwstr>
  </property>
</Properties>
</file>

<file path=docProps/thumbnail.jpeg>
</file>